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905125"/>
            <a:ext cx="114204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252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6084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1038" y="215344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009" y="3405610"/>
            <a:ext cx="53340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174" y="3405610"/>
            <a:ext cx="53340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6005" y="3405610"/>
            <a:ext cx="53340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435" y="4123241"/>
            <a:ext cx="533400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749" y="4123241"/>
            <a:ext cx="533400" cy="561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6005" y="4123241"/>
            <a:ext cx="533400" cy="5619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824171" y="486192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98328" y="5533253"/>
            <a:ext cx="52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3942" y="6262458"/>
            <a:ext cx="26185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76462"/>
            <a:ext cx="109632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9236" y="301765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6644" y="372370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7791" y="331347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4191" y="507282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347912"/>
            <a:ext cx="109156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9695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9785" y="24928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7156" y="2492896"/>
            <a:ext cx="8991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0275" y="2516045"/>
            <a:ext cx="8991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6503" y="3013756"/>
            <a:ext cx="8991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2933" y="2990607"/>
            <a:ext cx="8991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6685" y="2955883"/>
            <a:ext cx="8991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70827" y="2990607"/>
            <a:ext cx="8991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9667" y="4379569"/>
            <a:ext cx="1811997" cy="1729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55091" y="3951305"/>
            <a:ext cx="11766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9947" y="4379569"/>
            <a:ext cx="1811997" cy="1729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5371" y="3951305"/>
            <a:ext cx="11766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52097" y="4379569"/>
            <a:ext cx="2194622" cy="1729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30145" y="3951305"/>
            <a:ext cx="11766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92344" y="4379569"/>
            <a:ext cx="2048045" cy="1729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23816" y="3951305"/>
            <a:ext cx="11766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76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67687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89410"/>
            <a:ext cx="67687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2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39604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57190"/>
            <a:ext cx="34563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62304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5" y="3562304"/>
            <a:ext cx="10546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2829" y="3562304"/>
            <a:ext cx="23952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920" y="4060016"/>
            <a:ext cx="10315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920" y="4465130"/>
            <a:ext cx="37628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8267" y="4465130"/>
            <a:ext cx="37628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2712" y="4974415"/>
            <a:ext cx="10712902" cy="807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7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309812"/>
            <a:ext cx="108680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48979"/>
            <a:ext cx="32403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11966"/>
            <a:ext cx="5328592" cy="1085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11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2026-02-24T12:02:19Z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