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919412"/>
            <a:ext cx="114681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6185"/>
            <a:ext cx="11161240" cy="5507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2310" y="306896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2310" y="4828312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43050"/>
            <a:ext cx="112490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8980"/>
            <a:ext cx="2088232" cy="212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3532" y="2820217"/>
            <a:ext cx="1260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8444" y="3248980"/>
            <a:ext cx="2088232" cy="212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2560" y="2820217"/>
            <a:ext cx="1260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3248980"/>
            <a:ext cx="2220331" cy="212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6231" y="2820217"/>
            <a:ext cx="1260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5786" y="3248980"/>
            <a:ext cx="2261852" cy="2124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3522" y="2820217"/>
            <a:ext cx="1260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4302"/>
            <a:ext cx="114204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36004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3177" y="3422655"/>
            <a:ext cx="36004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94" y="5552396"/>
            <a:ext cx="2562794" cy="612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8012" y="5552396"/>
            <a:ext cx="3344091" cy="612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594" y="6200468"/>
            <a:ext cx="4481302" cy="612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2026-02-24T12:04:51Z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