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14650"/>
            <a:ext cx="114014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988840"/>
            <a:ext cx="97345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749515"/>
            <a:ext cx="1057275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988840"/>
            <a:ext cx="96964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496" y="2749515"/>
            <a:ext cx="10572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335" y="1988840"/>
            <a:ext cx="95726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989" y="2492896"/>
            <a:ext cx="10572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99250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58" y="2318221"/>
            <a:ext cx="10572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