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914650"/>
            <a:ext cx="1146810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919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988840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1988840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20236" y="2440253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65331" y="2937964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31812" y="2984263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30202" y="3400951"/>
            <a:ext cx="81367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8710" y="4471837"/>
            <a:ext cx="523875" cy="495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8047" y="4471837"/>
            <a:ext cx="523875" cy="495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1004" y="4471837"/>
            <a:ext cx="523875" cy="4953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3434" y="5062146"/>
            <a:ext cx="523875" cy="4953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8047" y="5062146"/>
            <a:ext cx="523875" cy="4953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7611" y="5062146"/>
            <a:ext cx="523875" cy="4953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718354" y="5785336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38262"/>
            <a:ext cx="114681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916832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72273" y="3375243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4293096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33512"/>
            <a:ext cx="115157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92896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8376" y="2492896"/>
            <a:ext cx="34541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789040"/>
            <a:ext cx="59046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217303"/>
            <a:ext cx="59046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657141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11960" y="4657141"/>
            <a:ext cx="25599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4102" y="5073830"/>
            <a:ext cx="430378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528887"/>
            <a:ext cx="1135380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73016"/>
            <a:ext cx="547260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2026-02-24T12:35:26Z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