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938462"/>
            <a:ext cx="114014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692696"/>
            <a:ext cx="8712968" cy="60320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014" y="116632"/>
            <a:ext cx="866775" cy="3314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836712"/>
            <a:ext cx="7704856" cy="5903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8865" y="188640"/>
            <a:ext cx="8667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852936"/>
            <a:ext cx="953452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793" y="1738511"/>
            <a:ext cx="8667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2026-02-24T12:48:05Z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