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38462"/>
            <a:ext cx="114014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95450"/>
            <a:ext cx="113823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11304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0640" y="3851142"/>
            <a:ext cx="18092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7040" y="3839567"/>
            <a:ext cx="18092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6777" y="4302554"/>
            <a:ext cx="18092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7850" y="4279405"/>
            <a:ext cx="18092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9328" y="4719243"/>
            <a:ext cx="18092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515719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7454" y="515719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7682" y="515719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2290" y="484467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6604" y="529608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9642" y="5272939"/>
            <a:ext cx="6862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445223"/>
            <a:ext cx="10945216" cy="1186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543175"/>
            <a:ext cx="108775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460163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