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919412"/>
            <a:ext cx="11410950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1916" y="836712"/>
            <a:ext cx="9572625" cy="5819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121281"/>
            <a:ext cx="952500" cy="29432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764704"/>
            <a:ext cx="9145016" cy="60389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4888" y="2312586"/>
            <a:ext cx="95250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2852936"/>
            <a:ext cx="9448800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2627" y="1988210"/>
            <a:ext cx="95250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2026-02-25T00:54:43Z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