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933700"/>
            <a:ext cx="113823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3065"/>
            <a:ext cx="10513168" cy="54783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348880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5289" y="2869741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379027"/>
            <a:ext cx="13497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8787" y="3842014"/>
            <a:ext cx="9937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0372" y="5474045"/>
            <a:ext cx="25253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0372" y="6457893"/>
            <a:ext cx="25253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1137"/>
            <a:ext cx="115728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2140" y="2629121"/>
            <a:ext cx="8857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50" y="4110680"/>
            <a:ext cx="1817434" cy="126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6342" y="3612969"/>
            <a:ext cx="11292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9477" y="4110680"/>
            <a:ext cx="1817434" cy="126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1669" y="3612969"/>
            <a:ext cx="11292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0079" y="4110680"/>
            <a:ext cx="1817434" cy="126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2271" y="3612969"/>
            <a:ext cx="11292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01705" y="4110680"/>
            <a:ext cx="1817434" cy="126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3897" y="3612969"/>
            <a:ext cx="11292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310"/>
            <a:ext cx="11439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35283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56992"/>
            <a:ext cx="35283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99776"/>
            <a:ext cx="4896544" cy="753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821174"/>
            <a:ext cx="5184576" cy="848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