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909887"/>
            <a:ext cx="113919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52537"/>
            <a:ext cx="112871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3140" y="2372029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4290" y="2869740"/>
            <a:ext cx="10516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3369" y="2800292"/>
            <a:ext cx="10516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9663" y="3784140"/>
            <a:ext cx="7600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1354" y="3795715"/>
            <a:ext cx="7600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19977" y="3784140"/>
            <a:ext cx="7600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3755" y="4258702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51613" y="4293426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44747" y="4270277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84312" y="4270277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97375" y="4721690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03026" y="4779563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79066" y="4733264"/>
            <a:ext cx="579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88352" y="5196252"/>
            <a:ext cx="8839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951557"/>
            <a:ext cx="5238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360" y="1951557"/>
            <a:ext cx="5238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167" y="1951557"/>
            <a:ext cx="5238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415" y="2576590"/>
            <a:ext cx="5238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889" y="2576590"/>
            <a:ext cx="5238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5441" y="2576590"/>
            <a:ext cx="523875" cy="49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91544" y="365222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8334" y="365222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00556" y="4196237"/>
            <a:ext cx="20836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0587" y="4798121"/>
            <a:ext cx="14232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1625" y="577039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29894" y="583984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471" y="35076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3322" y="43642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1775"/>
            <a:ext cx="10934700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48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0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0892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8251" y="273206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3026" y="270891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0479" y="2662621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7016" y="32297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6676" y="324135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0980" y="32297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01663" y="325293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7192" y="4803936"/>
            <a:ext cx="1764472" cy="1172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4968" y="42930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6382" y="4803936"/>
            <a:ext cx="1941546" cy="1172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84158" y="42930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49582" y="4803936"/>
            <a:ext cx="1764472" cy="1172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27358" y="42930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58058" y="4803936"/>
            <a:ext cx="1764472" cy="1172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8488" y="429309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7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71662"/>
            <a:ext cx="114109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276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576" y="3997603"/>
            <a:ext cx="3099223" cy="98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816" y="3997603"/>
            <a:ext cx="4228656" cy="98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40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75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77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1359" y="3789077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7056" y="4298363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1228" y="5293786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2853" y="5293786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801590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7799" y="6276152"/>
            <a:ext cx="50718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9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90712"/>
            <a:ext cx="109061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4" y="2996952"/>
            <a:ext cx="10801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296" y="4027099"/>
            <a:ext cx="2212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5508" y="4027099"/>
            <a:ext cx="26685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2698" y="4501661"/>
            <a:ext cx="3673182" cy="46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