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933700"/>
            <a:ext cx="11430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100107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66" y="3356992"/>
            <a:ext cx="100012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1643"/>
            <a:ext cx="111823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988840"/>
            <a:ext cx="96393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298" y="2121281"/>
            <a:ext cx="10001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