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890837"/>
            <a:ext cx="113633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8640960" cy="6298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046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1875" y="134221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384" y="13190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2837" y="136536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0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5113"/>
          <a:stretch/>
        </p:blipFill>
        <p:spPr>
          <a:xfrm>
            <a:off x="1991544" y="188640"/>
            <a:ext cx="7878254" cy="64087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8314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53193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8314" y="53193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9492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125" y="59492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776412"/>
            <a:ext cx="10010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9419" y="43162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97144" cy="5922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8052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58052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7306" y="58052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6455" y="29249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410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92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43694"/>
            <a:ext cx="104489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08644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30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553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3576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0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41754"/>
            <a:ext cx="9217024" cy="5999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741561"/>
            <a:ext cx="8064896" cy="307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