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2"/>
    <p:sldId id="324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914650"/>
            <a:ext cx="113823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225742" cy="6408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78" y="1412776"/>
            <a:ext cx="8953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94869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30" y="2636912"/>
            <a:ext cx="8953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