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905125"/>
            <a:ext cx="114204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43075"/>
            <a:ext cx="114300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03969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6725" y="4162434"/>
            <a:ext cx="4696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2076" y="4729593"/>
            <a:ext cx="4696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042" y="863395"/>
            <a:ext cx="10818614" cy="57339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581128"/>
            <a:ext cx="4696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8154" y="4569553"/>
            <a:ext cx="7000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2148" y="5101988"/>
            <a:ext cx="4862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9535" y="5101988"/>
            <a:ext cx="4862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6609" y="5680723"/>
            <a:ext cx="4862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31951" y="5669148"/>
            <a:ext cx="4862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55232" y="5703872"/>
            <a:ext cx="4862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79322" y="6224732"/>
            <a:ext cx="19651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1452"/>
            <a:ext cx="114014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085184"/>
            <a:ext cx="259228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5085184"/>
            <a:ext cx="25826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