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362200"/>
            <a:ext cx="1136332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57312"/>
            <a:ext cx="113347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40968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6824" y="3140968"/>
            <a:ext cx="2023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7184" y="3140968"/>
            <a:ext cx="2023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8120" y="4992917"/>
            <a:ext cx="2023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7928" y="4992917"/>
            <a:ext cx="2023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9229" y="4992917"/>
            <a:ext cx="2023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728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96952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55767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888202"/>
            <a:ext cx="46085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045670"/>
            <a:ext cx="46085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508657"/>
            <a:ext cx="5976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7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09762"/>
            <a:ext cx="107251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01008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4387" y="3501008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797" y="3998719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8640" y="3998719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612" y="4508005"/>
            <a:ext cx="5591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965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511256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72167"/>
            <a:ext cx="5112568" cy="396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00430"/>
            <a:ext cx="5112568" cy="396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467590"/>
            <a:ext cx="5112568" cy="396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90725"/>
            <a:ext cx="107727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17986"/>
            <a:ext cx="8784976" cy="199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6986" y="4435227"/>
            <a:ext cx="6074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442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54650"/>
            <a:ext cx="6696744" cy="1562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62137"/>
            <a:ext cx="113538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45024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0889" y="3645024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996" y="4108011"/>
            <a:ext cx="28597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996" y="4570998"/>
            <a:ext cx="28597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8760"/>
            <a:ext cx="11233248" cy="55837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91683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3711" y="191683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6911" y="200943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4309" y="243769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5934" y="246084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9959" y="2935405"/>
            <a:ext cx="6658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1585" y="2889106"/>
            <a:ext cx="925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3276" y="2981703"/>
            <a:ext cx="7213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0982" y="3433116"/>
            <a:ext cx="7213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29524" y="3456265"/>
            <a:ext cx="5147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57382" y="3490989"/>
            <a:ext cx="5147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18091" y="3884529"/>
            <a:ext cx="5147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08937" y="4926250"/>
            <a:ext cx="7213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268015" y="4995698"/>
            <a:ext cx="10029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20370" y="5956397"/>
            <a:ext cx="10029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80137" y="6396235"/>
            <a:ext cx="10029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584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8448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1892" y="18795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1943" y="1856399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2951" y="238883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7214" y="286339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1923" y="284024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2004" y="334953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024" y="3372682"/>
            <a:ext cx="7851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05837" y="3847244"/>
            <a:ext cx="7851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2318" y="3847244"/>
            <a:ext cx="7851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42849" y="4900540"/>
            <a:ext cx="7851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08531" y="5907537"/>
            <a:ext cx="5550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78516" y="5907537"/>
            <a:ext cx="5550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71637"/>
            <a:ext cx="106775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67163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0229" y="215777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3009" y="422964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2189" y="36413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43062"/>
            <a:ext cx="107251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64306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882" y="321721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0540" y="424736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4503"/>
            <a:ext cx="106775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304503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6182" y="3931956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0830" y="5401941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38337"/>
            <a:ext cx="107727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76387"/>
            <a:ext cx="113347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77" y="2290762"/>
            <a:ext cx="107061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2026-02-24T08:31:38Z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