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2366962"/>
            <a:ext cx="11315700" cy="2124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928812"/>
            <a:ext cx="11344275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933056"/>
            <a:ext cx="302433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11572" y="3933056"/>
            <a:ext cx="381687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11572" y="4372894"/>
            <a:ext cx="381687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915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363325" cy="4543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928" y="3429000"/>
            <a:ext cx="5629275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273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695450"/>
            <a:ext cx="11363325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4077072"/>
            <a:ext cx="5400600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6637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2119312"/>
            <a:ext cx="10658475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861048"/>
            <a:ext cx="583264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0053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2152650"/>
            <a:ext cx="10648950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212976"/>
            <a:ext cx="388843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756986"/>
            <a:ext cx="388843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254697"/>
            <a:ext cx="388843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555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10639425" cy="5781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492896"/>
            <a:ext cx="7704856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5687508"/>
            <a:ext cx="7704856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7682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947862"/>
            <a:ext cx="10696575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420888"/>
            <a:ext cx="4392488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6906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90662"/>
            <a:ext cx="11344275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933056"/>
            <a:ext cx="47525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4396044"/>
            <a:ext cx="47525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5009502"/>
            <a:ext cx="47525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6857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80912"/>
            <a:ext cx="10873208" cy="553246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1988840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54740" y="1907817"/>
            <a:ext cx="91752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05485" y="2509701"/>
            <a:ext cx="5503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52452" y="2428678"/>
            <a:ext cx="5503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09252" y="3018987"/>
            <a:ext cx="5503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35763" y="2984263"/>
            <a:ext cx="5503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274790" y="3053711"/>
            <a:ext cx="64574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94709" y="3481974"/>
            <a:ext cx="92988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524330" y="4002834"/>
            <a:ext cx="147532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718943" y="4049133"/>
            <a:ext cx="5503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017464" y="4546844"/>
            <a:ext cx="5503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990001" y="4546844"/>
            <a:ext cx="5503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5678422"/>
            <a:ext cx="485775" cy="4953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0137" y="5678422"/>
            <a:ext cx="485775" cy="4953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1601" y="5678422"/>
            <a:ext cx="485775" cy="4953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8042" y="6303455"/>
            <a:ext cx="485775" cy="4953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0138" y="6303455"/>
            <a:ext cx="485775" cy="4953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93176" y="6303455"/>
            <a:ext cx="485775" cy="49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4493"/>
            <a:ext cx="10782300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1772816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10605" y="2339975"/>
            <a:ext cx="49370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48833" y="3069180"/>
            <a:ext cx="49370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9415" y="4191924"/>
            <a:ext cx="64016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68883" y="4145626"/>
            <a:ext cx="64016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06706" y="4701211"/>
            <a:ext cx="64016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507780" y="4724360"/>
            <a:ext cx="64016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190423" y="5256795"/>
            <a:ext cx="64016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838868" y="6286942"/>
            <a:ext cx="64016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734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895475"/>
            <a:ext cx="10696575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59" y="2420888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69063" y="3474184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25327" y="4527481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163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53800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2060848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49890" y="3253040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77079" y="4873496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130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1068705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25781" y="148868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40313" y="4775893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221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2390775"/>
            <a:ext cx="10668000" cy="2076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429000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8550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30027"/>
            <a:ext cx="11306175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2564904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19435" y="2564904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39486" y="2564904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37329" y="2564904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81349" y="3097340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42584" y="3143638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078382" y="3143638"/>
            <a:ext cx="96994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775283" y="3155213"/>
            <a:ext cx="10102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26168" y="4636772"/>
            <a:ext cx="2205535" cy="19605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626705" y="4196935"/>
            <a:ext cx="104673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668426" y="4636772"/>
            <a:ext cx="2205535" cy="19605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068963" y="4196935"/>
            <a:ext cx="131506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238006" y="4636772"/>
            <a:ext cx="2205535" cy="19605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638543" y="4196935"/>
            <a:ext cx="131506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096952" y="4636772"/>
            <a:ext cx="2205535" cy="19605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497489" y="4196935"/>
            <a:ext cx="131506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8809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" y="2328862"/>
            <a:ext cx="10372725" cy="2200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395613"/>
            <a:ext cx="17281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939623"/>
            <a:ext cx="17281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72802" y="3395613"/>
            <a:ext cx="205930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72802" y="3939623"/>
            <a:ext cx="205930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83162" y="3395613"/>
            <a:ext cx="205930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283162" y="3939623"/>
            <a:ext cx="205930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885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2026-02-24T08:44:53Z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