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62200"/>
            <a:ext cx="113252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62125"/>
            <a:ext cx="11430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448" y="778718"/>
            <a:ext cx="1074420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6775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2669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698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15479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31063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96775" y="31063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2669" y="31063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76988" y="31063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15479" y="31063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58414" y="3661939"/>
            <a:ext cx="15946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90991" y="4205949"/>
            <a:ext cx="15946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50201" y="4830982"/>
            <a:ext cx="9263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46981" y="5733806"/>
            <a:ext cx="10625683" cy="1124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3732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6691" y="53732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468" y="53732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1774" y="537321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366962"/>
            <a:ext cx="91154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669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7477" y="23669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2525" y="29804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1304" y="3975843"/>
            <a:ext cx="8742407" cy="1128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33562"/>
            <a:ext cx="113919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502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5141" y="364502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6171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5141" y="406171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9732" y="4582573"/>
            <a:ext cx="35001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442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42484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301208"/>
            <a:ext cx="4248472" cy="333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833644"/>
            <a:ext cx="4248472" cy="333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319780"/>
            <a:ext cx="4248472" cy="333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38337"/>
            <a:ext cx="106584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99506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97217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487526"/>
            <a:ext cx="65527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00225"/>
            <a:ext cx="113919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64807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82302"/>
            <a:ext cx="64807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80013"/>
            <a:ext cx="64807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47837"/>
            <a:ext cx="113728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9289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643" y="303690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9995" y="30137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8628" y="3546192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3210" y="3488319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3352" y="4101777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37316" y="4043903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42967" y="4113352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21843" y="4645787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41084" y="4645787"/>
            <a:ext cx="615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775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5410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2933" y="373095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938" y="373095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3197" y="376568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829" y="4969886"/>
            <a:ext cx="4857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948" y="4969885"/>
            <a:ext cx="4857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546" y="4981461"/>
            <a:ext cx="4857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163" y="5641218"/>
            <a:ext cx="4857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568" y="5652793"/>
            <a:ext cx="4857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915" y="5629644"/>
            <a:ext cx="4857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789040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5525" y="4298327"/>
            <a:ext cx="634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9095" y="4830763"/>
            <a:ext cx="634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6836" y="5953507"/>
            <a:ext cx="16628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6886" y="5953507"/>
            <a:ext cx="16628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6935" y="5953507"/>
            <a:ext cx="13503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7619" y="5953507"/>
            <a:ext cx="13503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919412"/>
            <a:ext cx="10687050" cy="101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43219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432194"/>
            <a:ext cx="4413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1222" y="381118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9116" y="55473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62237"/>
            <a:ext cx="106680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129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56206"/>
            <a:ext cx="85689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32403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7282" y="2492896"/>
            <a:ext cx="416923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77072"/>
            <a:ext cx="3743325" cy="2486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4073401"/>
            <a:ext cx="30670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