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2357437"/>
            <a:ext cx="11334750" cy="21431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600200"/>
            <a:ext cx="11353800" cy="3657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3861048"/>
            <a:ext cx="4320480" cy="1080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1915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0648950" cy="4000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4365104"/>
            <a:ext cx="252028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918172" y="4365104"/>
            <a:ext cx="252028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41189" y="4793367"/>
            <a:ext cx="252028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02733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2500" y="1981200"/>
            <a:ext cx="10287000" cy="2895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2420888"/>
            <a:ext cx="360040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43472" y="2930174"/>
            <a:ext cx="360040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43472" y="3451035"/>
            <a:ext cx="360040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343472" y="3914022"/>
            <a:ext cx="360040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343472" y="4411733"/>
            <a:ext cx="360040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66371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3437" y="1909762"/>
            <a:ext cx="10525125" cy="3038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1844824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14538" y="3997715"/>
            <a:ext cx="5485518" cy="950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00532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2475" y="1733550"/>
            <a:ext cx="10687050" cy="3390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2780928"/>
            <a:ext cx="4392488" cy="1152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5558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268760"/>
            <a:ext cx="10725150" cy="5419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3762598"/>
            <a:ext cx="4536504" cy="11065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87488" y="5733255"/>
            <a:ext cx="4536504" cy="97627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76823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600200"/>
            <a:ext cx="11363325" cy="3657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3789040"/>
            <a:ext cx="40324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4263602"/>
            <a:ext cx="40324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7408" y="4772888"/>
            <a:ext cx="835292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69066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344275" cy="5353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87688" y="3530265"/>
            <a:ext cx="201622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797238" y="3507116"/>
            <a:ext cx="111518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472882" y="4004828"/>
            <a:ext cx="2335085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156051" y="4051127"/>
            <a:ext cx="1188421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836273" y="5085184"/>
            <a:ext cx="955471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623615" y="5092849"/>
            <a:ext cx="78475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507605" y="5602135"/>
            <a:ext cx="78475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947706" y="5582896"/>
            <a:ext cx="955471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507604" y="6173205"/>
            <a:ext cx="955471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8994004" y="6184779"/>
            <a:ext cx="955471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484784"/>
            <a:ext cx="10687050" cy="4457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99656" y="1484784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909479" y="1438486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513782" y="1473210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735858" y="1994071"/>
            <a:ext cx="100010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23985" y="3164118"/>
            <a:ext cx="485775" cy="4953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13484" y="3164118"/>
            <a:ext cx="485775" cy="4953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65970" y="3164118"/>
            <a:ext cx="485775" cy="4953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23985" y="3847024"/>
            <a:ext cx="485775" cy="49530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13484" y="3847024"/>
            <a:ext cx="485775" cy="49530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63682" y="3847024"/>
            <a:ext cx="485775" cy="495300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4573813" y="4482628"/>
            <a:ext cx="91173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6286866" y="4482628"/>
            <a:ext cx="91173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9284708" y="5049788"/>
            <a:ext cx="1635827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3287687" y="5535925"/>
            <a:ext cx="1008113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47349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412776"/>
            <a:ext cx="10668000" cy="45148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719736" y="1916832"/>
            <a:ext cx="93610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439787" y="1893683"/>
            <a:ext cx="93610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997528" y="2437693"/>
            <a:ext cx="93610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678014" y="2958554"/>
            <a:ext cx="93610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675857" y="2981703"/>
            <a:ext cx="636167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636293" y="4324366"/>
            <a:ext cx="35525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004526" y="4324366"/>
            <a:ext cx="35525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7064820" y="4324366"/>
            <a:ext cx="35525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0004789" y="4324366"/>
            <a:ext cx="35525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472090" y="5470260"/>
            <a:ext cx="35525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31639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382375" cy="4991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00056" y="2132856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537606" y="3232451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614052" y="4797152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81300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412776"/>
            <a:ext cx="10696575" cy="4486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816080" y="1916832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485255" y="2970128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482834" y="4764204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02217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2328862"/>
            <a:ext cx="11325225" cy="2200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143672" y="3573016"/>
            <a:ext cx="72008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759551" y="3538292"/>
            <a:ext cx="72008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421728" y="3573016"/>
            <a:ext cx="72008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014457" y="3607740"/>
            <a:ext cx="72008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097373" y="4082302"/>
            <a:ext cx="72008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979470" y="4093877"/>
            <a:ext cx="72008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410154" y="4093877"/>
            <a:ext cx="72008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1026032" y="4105452"/>
            <a:ext cx="72008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85501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484784"/>
            <a:ext cx="9934575" cy="4238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2420888"/>
            <a:ext cx="2088232" cy="13681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855640" y="1988840"/>
            <a:ext cx="151216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683436" y="2420888"/>
            <a:ext cx="2088232" cy="13681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339620" y="1988840"/>
            <a:ext cx="151216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352611" y="2420888"/>
            <a:ext cx="2088232" cy="13681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056440" y="1988840"/>
            <a:ext cx="151216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384651" y="4365104"/>
            <a:ext cx="2088232" cy="13681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040835" y="3933056"/>
            <a:ext cx="151216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660286" y="4365104"/>
            <a:ext cx="2088232" cy="13681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6316470" y="3933056"/>
            <a:ext cx="151216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213714" y="4365104"/>
            <a:ext cx="2088232" cy="13681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9869898" y="3933056"/>
            <a:ext cx="151216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88091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8760"/>
            <a:ext cx="10945216" cy="550939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3590741"/>
            <a:ext cx="338437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40016" y="5301208"/>
            <a:ext cx="57606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082546" y="5733256"/>
            <a:ext cx="653413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478507" y="5941600"/>
            <a:ext cx="576064" cy="3677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08857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2026-02-24T08:55:23Z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