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66962"/>
            <a:ext cx="1134427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156"/>
          <a:stretch/>
        </p:blipFill>
        <p:spPr>
          <a:xfrm>
            <a:off x="407368" y="1556792"/>
            <a:ext cx="11325225" cy="3528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980159"/>
            <a:ext cx="66008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262187"/>
            <a:ext cx="96774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3" y="2924944"/>
            <a:ext cx="1949755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2894338"/>
            <a:ext cx="209550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4768" y="2903863"/>
            <a:ext cx="1314450" cy="1628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0650" y="2868287"/>
            <a:ext cx="19240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6583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626" y="1989609"/>
            <a:ext cx="8039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28800"/>
            <a:ext cx="106965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6894" y="35461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9405" y="404390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9586" y="4055478"/>
            <a:ext cx="9625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28837"/>
            <a:ext cx="107061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73026"/>
            <a:ext cx="158115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54" y="3173026"/>
            <a:ext cx="1581150" cy="1552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417" y="3173026"/>
            <a:ext cx="1581150" cy="1552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055" y="3173026"/>
            <a:ext cx="1581150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02394" y="4293553"/>
            <a:ext cx="1846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04962"/>
            <a:ext cx="107156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6" y="4820989"/>
            <a:ext cx="7734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83058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1008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149080"/>
            <a:ext cx="9361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24062"/>
            <a:ext cx="11363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5184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5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6718" y="403978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9057" y="409766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9821" y="403978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9011" y="40282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0028" y="4664820"/>
            <a:ext cx="8817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24379" y="5729691"/>
            <a:ext cx="5992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890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4744" y="390478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3853" y="387006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1387" y="384691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4501" y="549051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5964" y="559469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1706" y="61502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66837"/>
            <a:ext cx="107251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6050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0515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7497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2590" y="4491532"/>
            <a:ext cx="9692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07431" y="4491532"/>
            <a:ext cx="9692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5527" y="5035543"/>
            <a:ext cx="9692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0128" y="503799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04975"/>
            <a:ext cx="100488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7049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0470" y="35453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442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946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2212" y="444278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584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69" y="4449416"/>
            <a:ext cx="106489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28867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0444" y="33258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2616" y="568705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33512"/>
            <a:ext cx="113919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401" y="2449840"/>
            <a:ext cx="4181475" cy="2981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940" y="4589249"/>
            <a:ext cx="48240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