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390775"/>
            <a:ext cx="11334750" cy="2076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09775"/>
            <a:ext cx="11344275" cy="2838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407409"/>
            <a:ext cx="2352675" cy="1323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928" y="3356992"/>
            <a:ext cx="2152650" cy="1323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0921" y="3223771"/>
            <a:ext cx="2286873" cy="1590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91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843087"/>
            <a:ext cx="1060132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422108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44519" y="4244237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77491" y="4267387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94716" y="4232663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273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57312"/>
            <a:ext cx="106584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436510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9407" y="436510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56243" y="436510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99848" y="436510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7848" y="5001711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09407" y="5001711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56243" y="5001711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99848" y="5001711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63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2490787"/>
            <a:ext cx="10315575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490787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59637" y="2490787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4574" y="3416762"/>
            <a:ext cx="5258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05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185987"/>
            <a:ext cx="1140142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789040"/>
            <a:ext cx="583264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5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156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708920"/>
            <a:ext cx="540060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371097"/>
            <a:ext cx="540060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68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857375"/>
            <a:ext cx="103251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149080"/>
            <a:ext cx="432048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90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881187"/>
            <a:ext cx="107346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12975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986" y="3212975"/>
            <a:ext cx="33120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7564" y="3756985"/>
            <a:ext cx="6034539" cy="121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85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14500"/>
            <a:ext cx="113919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89040"/>
            <a:ext cx="25922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64309" y="3789040"/>
            <a:ext cx="25922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171004"/>
            <a:ext cx="25922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64309" y="4171004"/>
            <a:ext cx="25922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2132" y="4703439"/>
            <a:ext cx="53658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450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2522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988840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99332" y="2081438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47251" y="2590724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24507" y="3192607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19656" y="3204182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05530" y="4384800"/>
            <a:ext cx="5144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72416" y="4315352"/>
            <a:ext cx="5144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69328" y="5507544"/>
            <a:ext cx="7384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65824" y="5495969"/>
            <a:ext cx="614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491931" y="5507543"/>
            <a:ext cx="614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31374" y="6086277"/>
            <a:ext cx="79241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04721" y="6063128"/>
            <a:ext cx="4034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362189" y="6063128"/>
            <a:ext cx="4034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797450" y="6063128"/>
            <a:ext cx="4034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7156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060848"/>
            <a:ext cx="28083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8582" y="3183592"/>
            <a:ext cx="12291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00942" y="4283187"/>
            <a:ext cx="4755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68102" y="4283187"/>
            <a:ext cx="4755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16855" y="5634261"/>
            <a:ext cx="4755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16308" y="5587962"/>
            <a:ext cx="4755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706100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151" y="2156006"/>
            <a:ext cx="485775" cy="49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6235" y="2156006"/>
            <a:ext cx="485775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2812" y="2156006"/>
            <a:ext cx="485775" cy="495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2726" y="2943084"/>
            <a:ext cx="485775" cy="495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4189" y="2931510"/>
            <a:ext cx="485775" cy="495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1237" y="2943084"/>
            <a:ext cx="485775" cy="4953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952983" y="4210975"/>
            <a:ext cx="4755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74784" y="5380018"/>
            <a:ext cx="19855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94835" y="5368444"/>
            <a:ext cx="19855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66862"/>
            <a:ext cx="113823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204864"/>
            <a:ext cx="4755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18021" y="3755872"/>
            <a:ext cx="4755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3543"/>
            <a:ext cx="106680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844824"/>
            <a:ext cx="4755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1046" y="4842667"/>
            <a:ext cx="4755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22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428875"/>
            <a:ext cx="10677525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429000"/>
            <a:ext cx="4755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55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061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56490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34235" y="256490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9091" y="256490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01658" y="256490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3632" y="310891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6361" y="310891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62630" y="3108914"/>
            <a:ext cx="82766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76520" y="3108914"/>
            <a:ext cx="82766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94670" y="4648347"/>
            <a:ext cx="1821010" cy="1940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71114" y="4104337"/>
            <a:ext cx="103259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55904" y="4648347"/>
            <a:ext cx="2124071" cy="1940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32349" y="4104337"/>
            <a:ext cx="12044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240457" y="4648347"/>
            <a:ext cx="2124071" cy="1940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888067" y="4104337"/>
            <a:ext cx="10162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810036" y="4648347"/>
            <a:ext cx="2124071" cy="1940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492371" y="4104337"/>
            <a:ext cx="10162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80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2476500"/>
            <a:ext cx="9591675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435348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956209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60841" y="3435348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60841" y="3956209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60568" y="3435348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60568" y="3956209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88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2026-02-24T09:02:04Z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