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71725"/>
            <a:ext cx="113347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3087"/>
            <a:ext cx="11353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135" y="4353530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71612"/>
            <a:ext cx="113728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1433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826547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65104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41168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7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47775"/>
            <a:ext cx="107346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01905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49682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47393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3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85487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30976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51836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85975"/>
            <a:ext cx="10648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5698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47295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71625"/>
            <a:ext cx="10668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68561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00997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8825" y="321297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8825" y="3768561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8825" y="4300997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6030" y="4868156"/>
            <a:ext cx="57400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9225"/>
            <a:ext cx="114109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93164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5332" y="3393164"/>
            <a:ext cx="29827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385" y="3833002"/>
            <a:ext cx="29827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086" y="4481184"/>
            <a:ext cx="63920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244" y="2132856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3651" y="2132856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2967" y="2711590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547" y="2711590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1098" y="4297322"/>
            <a:ext cx="29129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4430" y="4297322"/>
            <a:ext cx="29129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096" y="4922354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63392" y="4887630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7575" y="5501089"/>
            <a:ext cx="6598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1927"/>
            <a:ext cx="107156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11990"/>
            <a:ext cx="4857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40" y="2011990"/>
            <a:ext cx="4857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005" y="2694896"/>
            <a:ext cx="4857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073" y="2706470"/>
            <a:ext cx="485775" cy="49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51854" y="3944639"/>
            <a:ext cx="20283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399" y="3944639"/>
            <a:ext cx="773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8424" y="5055809"/>
            <a:ext cx="773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1640" y="6213277"/>
            <a:ext cx="773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3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06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1988840"/>
            <a:ext cx="6949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324" y="3123159"/>
            <a:ext cx="32048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8119" y="3123159"/>
            <a:ext cx="32048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6214" y="4269053"/>
            <a:ext cx="6949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7744" y="4211179"/>
            <a:ext cx="6949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8898" y="5588567"/>
            <a:ext cx="6949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71600"/>
            <a:ext cx="11334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04864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2270" y="392949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3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28787"/>
            <a:ext cx="10677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7687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8663" y="408252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4038"/>
            <a:ext cx="10441160" cy="5559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48880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7722" y="5913882"/>
            <a:ext cx="47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28812"/>
            <a:ext cx="113157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1297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3600" y="332872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3879" y="325927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2998" y="394218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7221" y="391903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393060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7654" y="449776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57932" y="448619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14591" y="449776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76375"/>
            <a:ext cx="99822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55213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6906" y="256490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6906" y="3155213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7574" y="2564904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7574" y="3155213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8592" y="4358980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8592" y="4949289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8643" y="4358980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68643" y="4949289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04036" y="4358980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04036" y="4949289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2026-02-24T08:35:51Z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