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34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371725"/>
            <a:ext cx="11334750" cy="2114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442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76872"/>
            <a:ext cx="2232248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6306" y="1916832"/>
            <a:ext cx="10913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71318" y="2276872"/>
            <a:ext cx="2232248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12184" y="1916832"/>
            <a:ext cx="10913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58551" y="2276872"/>
            <a:ext cx="2511364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78532" y="1916832"/>
            <a:ext cx="12537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04312" y="2276872"/>
            <a:ext cx="2439355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52284" y="1916832"/>
            <a:ext cx="13163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19860" y="5227191"/>
            <a:ext cx="20238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19860" y="5910098"/>
            <a:ext cx="20238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99667" y="5227191"/>
            <a:ext cx="20238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99667" y="5910098"/>
            <a:ext cx="20238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296163" y="5227191"/>
            <a:ext cx="20238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96163" y="5910098"/>
            <a:ext cx="20238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91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71600"/>
            <a:ext cx="1138237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2708920"/>
            <a:ext cx="57626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27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870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90299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4522" y="607903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63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005064"/>
            <a:ext cx="9601200" cy="145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3068959"/>
            <a:ext cx="3384376" cy="795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643116"/>
            <a:ext cx="4680520" cy="795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05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346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348880"/>
            <a:ext cx="388843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439321"/>
            <a:ext cx="475252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5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185987"/>
            <a:ext cx="107156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12975"/>
            <a:ext cx="3168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699112"/>
            <a:ext cx="3168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231547"/>
            <a:ext cx="3168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68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966912"/>
            <a:ext cx="106870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13869"/>
            <a:ext cx="46085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42132"/>
            <a:ext cx="25922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9429" y="3442132"/>
            <a:ext cx="25922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951418"/>
            <a:ext cx="25922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69428" y="3951418"/>
            <a:ext cx="28425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495428"/>
            <a:ext cx="46085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90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4975"/>
            <a:ext cx="114204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452372"/>
            <a:ext cx="3672408" cy="1272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85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728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060848"/>
            <a:ext cx="4755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86666" y="2026124"/>
            <a:ext cx="9097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7359" y="2639582"/>
            <a:ext cx="9097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1891" y="3137294"/>
            <a:ext cx="9097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12782" y="3658155"/>
            <a:ext cx="9097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28661" y="4190590"/>
            <a:ext cx="9097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01066" y="4260038"/>
            <a:ext cx="9097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827" y="5445224"/>
            <a:ext cx="485775" cy="495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4761" y="5445224"/>
            <a:ext cx="485775" cy="4953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6695" y="5433649"/>
            <a:ext cx="485775" cy="4953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5976" y="6128130"/>
            <a:ext cx="485775" cy="4953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3186" y="6139335"/>
            <a:ext cx="485775" cy="4953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3935" y="6128130"/>
            <a:ext cx="48577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290762"/>
            <a:ext cx="10668000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852936"/>
            <a:ext cx="9097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32845" y="3431670"/>
            <a:ext cx="6396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30830" y="4149300"/>
            <a:ext cx="6396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775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865463"/>
            <a:ext cx="9097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3888612"/>
            <a:ext cx="9097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71237" y="3900187"/>
            <a:ext cx="9097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35513" y="5937331"/>
            <a:ext cx="204871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251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907598"/>
            <a:ext cx="10668000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455962"/>
            <a:ext cx="9097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90856" y="4064843"/>
            <a:ext cx="9097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43037"/>
            <a:ext cx="113252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9" y="213285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4847" y="401953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22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71612"/>
            <a:ext cx="107156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06084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89951" y="378547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55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870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63691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9674" y="4928699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80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70892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02070" y="270892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56845" y="270892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4512" y="270892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328765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02070" y="328765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56845" y="328765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26425" y="328765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88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2026-02-24T08:40:10Z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