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84" r:id="rId5"/>
    <p:sldId id="385" r:id="rId6"/>
    <p:sldId id="386" r:id="rId7"/>
    <p:sldId id="387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035" y="1313180"/>
            <a:ext cx="799147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4945" y="3712845"/>
            <a:ext cx="38100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890395"/>
            <a:ext cx="11106150" cy="3076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H="1">
            <a:off x="817245" y="3842385"/>
            <a:ext cx="181610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7245" y="4502785"/>
            <a:ext cx="140716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3794125" y="3842385"/>
            <a:ext cx="181610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4125" y="4380230"/>
            <a:ext cx="140716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6771640" y="3842385"/>
            <a:ext cx="181610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71640" y="4502785"/>
            <a:ext cx="140716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9493885" y="3937000"/>
            <a:ext cx="181610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93885" y="4597400"/>
            <a:ext cx="140716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771650"/>
            <a:ext cx="11363325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91500" y="2945130"/>
            <a:ext cx="30511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91500" y="3483610"/>
            <a:ext cx="30511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1500" y="4050665"/>
            <a:ext cx="30511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1500" y="4572000"/>
            <a:ext cx="30511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395220"/>
            <a:ext cx="11363325" cy="2066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120" y="3568700"/>
            <a:ext cx="376110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6300" y="4060190"/>
            <a:ext cx="416687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943100"/>
            <a:ext cx="11382375" cy="2971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35234" y="25665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6755" y="3230880"/>
            <a:ext cx="28632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805" y="3788410"/>
            <a:ext cx="28632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962150"/>
            <a:ext cx="11363325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4240" y="3947160"/>
            <a:ext cx="11614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32965" y="3975735"/>
            <a:ext cx="354330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820" y="4486275"/>
            <a:ext cx="381698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2026-01-25T05:19:53Z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