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3"/>
    <p:sldId id="407" r:id="rId4"/>
    <p:sldId id="357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285" y="3628390"/>
            <a:ext cx="46672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851025"/>
            <a:ext cx="88773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350" y="1508760"/>
            <a:ext cx="671766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675" y="2876550"/>
            <a:ext cx="671766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635" y="3850005"/>
            <a:ext cx="930719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94485"/>
            <a:ext cx="114681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015" y="1494155"/>
            <a:ext cx="104108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80" y="2387600"/>
            <a:ext cx="614045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750" y="3540125"/>
            <a:ext cx="10819130" cy="245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75080"/>
            <a:ext cx="1154430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524635"/>
            <a:ext cx="106965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0375" y="1376045"/>
            <a:ext cx="494030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375" y="2510155"/>
            <a:ext cx="554482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05" y="3502660"/>
            <a:ext cx="610235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390" y="4668520"/>
            <a:ext cx="918337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023745"/>
            <a:ext cx="1136332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205865"/>
            <a:ext cx="10382250" cy="3381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05" y="4688840"/>
            <a:ext cx="95535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470" y="4523105"/>
            <a:ext cx="4638040" cy="227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801485" y="4688205"/>
            <a:ext cx="4638040" cy="195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433830"/>
            <a:ext cx="10925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1250" y="4655820"/>
            <a:ext cx="232283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71205" y="3166745"/>
            <a:ext cx="232283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105" y="1608455"/>
            <a:ext cx="102584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5080" y="4457065"/>
            <a:ext cx="222821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6850" y="3147060"/>
            <a:ext cx="222821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9865" y="1842770"/>
            <a:ext cx="172847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057400"/>
            <a:ext cx="11734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660" y="1623060"/>
            <a:ext cx="98774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40" y="1623060"/>
            <a:ext cx="100203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01445"/>
            <a:ext cx="11458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3155" y="2226945"/>
            <a:ext cx="191643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79855"/>
            <a:ext cx="115157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2026-01-25T04:10:48Z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