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2225675"/>
            <a:ext cx="91249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04975"/>
            <a:ext cx="11506200" cy="3448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7935" y="4189730"/>
            <a:ext cx="3267710" cy="963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65420" y="4284345"/>
            <a:ext cx="3267710" cy="963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1390" y="4303395"/>
            <a:ext cx="3267710" cy="963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009775"/>
            <a:ext cx="11477625" cy="2838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67760" y="419481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80560" y="424180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5915" y="344805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6885" y="3561715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45725" y="359918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58525" y="284353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85595"/>
            <a:ext cx="114966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0" y="2776220"/>
            <a:ext cx="657225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04975"/>
            <a:ext cx="11534775" cy="3448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7280" y="3448050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1895" y="4015105"/>
            <a:ext cx="578104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852295"/>
            <a:ext cx="10934700" cy="3152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1240" y="2947035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9815" y="3409950"/>
            <a:ext cx="451485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" y="2019300"/>
            <a:ext cx="10906125" cy="2819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9930" y="3060700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4365" y="3486150"/>
            <a:ext cx="558292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038350"/>
            <a:ext cx="10887075" cy="278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1240" y="2947035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6625" y="3409950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535" y="3948430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625" y="4411980"/>
            <a:ext cx="587502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762125"/>
            <a:ext cx="10906125" cy="3333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35830" y="3188335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54880" y="3783330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1395" y="4171315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1395" y="4652645"/>
            <a:ext cx="589470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014220"/>
            <a:ext cx="10925175" cy="2828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1240" y="2947035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8525" y="3420110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050" y="3911600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525" y="4497705"/>
            <a:ext cx="484505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735" y="1743075"/>
            <a:ext cx="10877550" cy="3371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8685" y="3188335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3120" y="3717925"/>
            <a:ext cx="468503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4570" y="2805430"/>
            <a:ext cx="4317365" cy="2310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05280"/>
            <a:ext cx="11506200" cy="3648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68130" y="2181860"/>
            <a:ext cx="6597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72360" y="3268980"/>
            <a:ext cx="6597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7205" y="4290060"/>
            <a:ext cx="6597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3240" y="4290060"/>
            <a:ext cx="6597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72880" y="4781550"/>
            <a:ext cx="6597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42720"/>
            <a:ext cx="11591925" cy="3971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9930" y="3636645"/>
            <a:ext cx="900493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4660" y="4004945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5860" y="4004945"/>
            <a:ext cx="32677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930" y="4553585"/>
            <a:ext cx="380682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215" y="5034915"/>
            <a:ext cx="458216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80845"/>
            <a:ext cx="10896600" cy="3495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41445" y="2153285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2395" y="319278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3235" y="3193415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4830" y="381762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5550" y="483870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525" y="1359535"/>
            <a:ext cx="10868025" cy="4543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46530" y="2408555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38310" y="3395345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1840" y="455803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5135" y="501142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052320"/>
            <a:ext cx="11525250" cy="2752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82750" y="3136265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943100"/>
            <a:ext cx="10896600" cy="2971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02735" y="184150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" y="1586230"/>
            <a:ext cx="10877550" cy="3819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97730" y="2087245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01790" y="410083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525" y="1428750"/>
            <a:ext cx="10868025" cy="4000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78530" y="1369060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5875" y="4497705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438400"/>
            <a:ext cx="10953750" cy="1981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79385" y="2985135"/>
            <a:ext cx="5276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2026-01-25T01:45:20Z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