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7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84" r:id="rId14"/>
    <p:sldId id="369" r:id="rId15"/>
    <p:sldId id="370" r:id="rId16"/>
    <p:sldId id="371" r:id="rId17"/>
    <p:sldId id="372" r:id="rId18"/>
    <p:sldId id="373" r:id="rId19"/>
    <p:sldId id="374" r:id="rId20"/>
    <p:sldId id="375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2486660"/>
            <a:ext cx="84486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10" y="1468755"/>
            <a:ext cx="1090612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2500" y="2680970"/>
            <a:ext cx="1861820" cy="257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19935" y="2047875"/>
            <a:ext cx="10775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9740" y="2680970"/>
            <a:ext cx="1861820" cy="257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7175" y="2047875"/>
            <a:ext cx="10775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9335" y="2680970"/>
            <a:ext cx="4072890" cy="358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07805" y="2047875"/>
            <a:ext cx="22472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423795"/>
            <a:ext cx="10915650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885" y="3455670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450" y="3961765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760" y="3455670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2325" y="3961765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7580" y="3455670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3145" y="3961765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98305" y="3455670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73870" y="3961765"/>
            <a:ext cx="18046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76400"/>
            <a:ext cx="115538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3210" y="4306570"/>
            <a:ext cx="5854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2950" y="4268470"/>
            <a:ext cx="5854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630" y="4306570"/>
            <a:ext cx="5854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2630" y="4306570"/>
            <a:ext cx="5854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2400" y="4306570"/>
            <a:ext cx="349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6085" y="4306570"/>
            <a:ext cx="349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0405" y="4306570"/>
            <a:ext cx="3492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56170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33995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98155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43900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84260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91675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94570" y="4268470"/>
            <a:ext cx="236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95450"/>
            <a:ext cx="1095375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9200" y="303022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36945" y="303022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0190" y="303022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7280" y="303022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9500" y="3634740"/>
            <a:ext cx="14547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9785" y="372046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2340" y="4258945"/>
            <a:ext cx="168148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7280" y="4192270"/>
            <a:ext cx="7175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76095"/>
            <a:ext cx="115633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5235" y="3380105"/>
            <a:ext cx="231457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5055" y="3833495"/>
            <a:ext cx="231457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9810" y="3776980"/>
            <a:ext cx="231457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180" y="4239895"/>
            <a:ext cx="231457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885" y="4277360"/>
            <a:ext cx="231457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7155" y="4665345"/>
            <a:ext cx="749363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38580"/>
            <a:ext cx="1086802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220" y="3049270"/>
            <a:ext cx="30429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925" y="3578225"/>
            <a:ext cx="30429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115" y="4041140"/>
            <a:ext cx="30429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115" y="4627245"/>
            <a:ext cx="30429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220" y="5080635"/>
            <a:ext cx="11028680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442845"/>
            <a:ext cx="10944225" cy="1971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5035" y="3484245"/>
            <a:ext cx="38842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945" y="4060825"/>
            <a:ext cx="43472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42745"/>
            <a:ext cx="108870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5330" y="3276600"/>
            <a:ext cx="44227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04450" y="366331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8915" y="4344035"/>
            <a:ext cx="5480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145" y="3815715"/>
            <a:ext cx="44227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850" y="4344035"/>
            <a:ext cx="4422775" cy="1322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57375"/>
            <a:ext cx="10953750" cy="3143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360" y="2917190"/>
            <a:ext cx="19462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6580" y="2917190"/>
            <a:ext cx="2437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5" y="3388995"/>
            <a:ext cx="24377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815" y="4031615"/>
            <a:ext cx="43751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95145"/>
            <a:ext cx="115824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555" y="3550285"/>
            <a:ext cx="27590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1870" y="3578860"/>
            <a:ext cx="29946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55" y="4107815"/>
            <a:ext cx="33635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55" y="4590415"/>
            <a:ext cx="40919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38300"/>
            <a:ext cx="1153477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55210" y="2367915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3105" y="2226310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3860" y="2283460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8815" y="3464560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4765" y="4164330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4365" y="4665345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4075" y="4684395"/>
            <a:ext cx="8591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363345"/>
            <a:ext cx="1087755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0325" y="192468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055" y="3306445"/>
            <a:ext cx="571500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7355" y="4006215"/>
            <a:ext cx="571500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3830" y="3259455"/>
            <a:ext cx="571500" cy="514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0480" y="3259455"/>
            <a:ext cx="571500" cy="514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055" y="3987165"/>
            <a:ext cx="571500" cy="514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3830" y="4006215"/>
            <a:ext cx="571500" cy="5143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599170" y="465074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57415" y="529209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715" y="1280160"/>
            <a:ext cx="1094422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91120" y="128016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5815" y="206502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135" y="3312795"/>
            <a:ext cx="9639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7285" y="3842385"/>
            <a:ext cx="9639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920" y="5723255"/>
            <a:ext cx="96393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885" y="1496695"/>
            <a:ext cx="107632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85" y="3303270"/>
            <a:ext cx="10858500" cy="2247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1455" y="199072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7890" y="377698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6100" y="507936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3360" y="507936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3410" y="149669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19250"/>
            <a:ext cx="115538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5595" y="3087370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329055"/>
            <a:ext cx="1085850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47555" y="187769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3815" y="493077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704975"/>
            <a:ext cx="1084897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9460" y="231203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8290" y="398462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266950"/>
            <a:ext cx="11534775" cy="232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7645" y="356933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84800" y="356933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7065" y="356933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9310" y="356933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7645" y="411924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8580" y="411924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0825" y="411924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5805" y="4119245"/>
            <a:ext cx="718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2026-01-24T15:54:46Z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