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950" y="3592830"/>
            <a:ext cx="49149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4010"/>
            <a:ext cx="115824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6600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88155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1610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6080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9535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1565" y="4485640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3595" y="4485640"/>
            <a:ext cx="3302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3385" y="4485640"/>
            <a:ext cx="3302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33175" y="4485640"/>
            <a:ext cx="3302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61610" y="5203825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54115" y="5203825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20585" y="5194935"/>
            <a:ext cx="528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37855" y="5203825"/>
            <a:ext cx="473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58010"/>
            <a:ext cx="114681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2945130"/>
            <a:ext cx="1917700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3080" y="2492375"/>
            <a:ext cx="11341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900" y="2945130"/>
            <a:ext cx="1917700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8810" y="2492375"/>
            <a:ext cx="11341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6810" y="2945130"/>
            <a:ext cx="2239010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4720" y="2492375"/>
            <a:ext cx="11341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3395" y="2945130"/>
            <a:ext cx="2257425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41305" y="2492375"/>
            <a:ext cx="113411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90750"/>
            <a:ext cx="1166812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960" y="3795395"/>
            <a:ext cx="36569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6115" y="3729355"/>
            <a:ext cx="365696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940" y="4261485"/>
            <a:ext cx="417639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204720"/>
            <a:ext cx="11677650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855" y="3786505"/>
            <a:ext cx="2645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845" y="4297045"/>
            <a:ext cx="47529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655" y="3711575"/>
            <a:ext cx="47529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2025" y="4142740"/>
            <a:ext cx="47529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57400"/>
            <a:ext cx="1159192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928110"/>
            <a:ext cx="35902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0710" y="3946525"/>
            <a:ext cx="35902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535" y="4404360"/>
            <a:ext cx="56311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2026-01-25T04:34:55Z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