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387" r:id="rId6"/>
    <p:sldId id="38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1292860"/>
            <a:ext cx="83343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470" y="3604895"/>
            <a:ext cx="43148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61770"/>
            <a:ext cx="1136332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877695"/>
            <a:ext cx="984885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434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9669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492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21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455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088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3230" y="2233295"/>
            <a:ext cx="396240" cy="210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" y="1642745"/>
            <a:ext cx="102393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31640" y="28708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1595" y="2889250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015" y="28708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950" y="28708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3855" y="2805430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1750" y="28708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10140" y="2889250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1595" y="356425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30490" y="342328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09570" y="39884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14310" y="3988435"/>
            <a:ext cx="5645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8235" y="4790440"/>
            <a:ext cx="983932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43660"/>
            <a:ext cx="1142047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0965" y="3968115"/>
            <a:ext cx="10788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71610" y="3921125"/>
            <a:ext cx="4787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9645" y="3968115"/>
            <a:ext cx="4787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19105" y="3921125"/>
            <a:ext cx="7321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0860" y="4558665"/>
            <a:ext cx="7321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6355" y="4530725"/>
            <a:ext cx="7321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0400" y="5393690"/>
            <a:ext cx="7321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73105" y="5393690"/>
            <a:ext cx="7321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2026-01-25T05:49:11Z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