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17" r:id="rId3"/>
    <p:sldId id="385" r:id="rId4"/>
    <p:sldId id="433" r:id="rId5"/>
    <p:sldId id="386" r:id="rId6"/>
    <p:sldId id="38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1595" y="1310640"/>
            <a:ext cx="6667500" cy="1733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5025" y="3776980"/>
            <a:ext cx="52387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424305"/>
            <a:ext cx="10315575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690370"/>
            <a:ext cx="1145857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075" y="1522730"/>
            <a:ext cx="10229850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6910" y="2276475"/>
            <a:ext cx="7858125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2026-01-24T13:52:16Z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