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7" r:id="rId3"/>
    <p:sldId id="385" r:id="rId4"/>
    <p:sldId id="386" r:id="rId5"/>
    <p:sldId id="387" r:id="rId6"/>
    <p:sldId id="388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2440" y="1292860"/>
            <a:ext cx="8334375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7915" y="3768090"/>
            <a:ext cx="45434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443355"/>
            <a:ext cx="1138237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090420"/>
            <a:ext cx="11001375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24330" y="2026920"/>
            <a:ext cx="396240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74900" y="2514600"/>
            <a:ext cx="396240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8815" y="2091055"/>
            <a:ext cx="396240" cy="1250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5740" y="2514600"/>
            <a:ext cx="396240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3140" y="2514600"/>
            <a:ext cx="396240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63105" y="1961515"/>
            <a:ext cx="396240" cy="1379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54010" y="2261235"/>
            <a:ext cx="396240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45625" y="2477135"/>
            <a:ext cx="396240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99065" y="2514600"/>
            <a:ext cx="396240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39950" y="3847465"/>
            <a:ext cx="77978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10375" y="3950970"/>
            <a:ext cx="77978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4620" y="4363720"/>
            <a:ext cx="77978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880" y="1538605"/>
            <a:ext cx="1111567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" y="2299970"/>
            <a:ext cx="10868025" cy="2105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68675" y="2148205"/>
            <a:ext cx="64897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7210" y="2523490"/>
            <a:ext cx="64897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890" y="4042410"/>
            <a:ext cx="1120902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89</cp:revision>
  <dcterms:created xsi:type="dcterms:W3CDTF">2015-09-16T06:44:00Z</dcterms:created>
  <dcterms:modified xsi:type="dcterms:W3CDTF">2026-01-25T05:45:18Z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