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433" r:id="rId3"/>
    <p:sldId id="388" r:id="rId4"/>
    <p:sldId id="389" r:id="rId5"/>
    <p:sldId id="390" r:id="rId6"/>
    <p:sldId id="391" r:id="rId7"/>
    <p:sldId id="392" r:id="rId8"/>
    <p:sldId id="393" r:id="rId9"/>
    <p:sldId id="394" r:id="rId10"/>
    <p:sldId id="395" r:id="rId11"/>
    <p:sldId id="396" r:id="rId12"/>
    <p:sldId id="397" r:id="rId1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780" y="1599565"/>
            <a:ext cx="42672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340" y="3124200"/>
            <a:ext cx="46863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171700"/>
            <a:ext cx="11449050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3272790"/>
            <a:ext cx="398716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110" y="3792220"/>
            <a:ext cx="398716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735" y="4232910"/>
            <a:ext cx="541337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24050"/>
            <a:ext cx="11458575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200" y="3796030"/>
            <a:ext cx="398716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725" y="4334510"/>
            <a:ext cx="454469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43100"/>
            <a:ext cx="11468100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99930" y="3455670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847850"/>
            <a:ext cx="10506075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80740" y="1847850"/>
            <a:ext cx="4629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3035" y="1847850"/>
            <a:ext cx="4629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6565" y="2414905"/>
            <a:ext cx="4629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6960" y="2367280"/>
            <a:ext cx="4629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3650" y="2925445"/>
            <a:ext cx="23533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84500" y="3387725"/>
            <a:ext cx="57467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3965" y="3444240"/>
            <a:ext cx="57467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14805" y="3964305"/>
            <a:ext cx="57467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16960" y="3943985"/>
            <a:ext cx="57467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63650" y="4510405"/>
            <a:ext cx="22948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71700"/>
            <a:ext cx="10944225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89240" y="2604770"/>
            <a:ext cx="48069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55210" y="4239895"/>
            <a:ext cx="48069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52245"/>
            <a:ext cx="11401425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31640" y="2094230"/>
            <a:ext cx="52895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9205" y="3691890"/>
            <a:ext cx="52895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57400"/>
            <a:ext cx="108013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4993005"/>
            <a:ext cx="10877550" cy="137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5414" y="25481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0624" y="5383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042795"/>
            <a:ext cx="1123950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2815" y="4296410"/>
            <a:ext cx="398716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9825" y="4296410"/>
            <a:ext cx="339217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4710" y="4296410"/>
            <a:ext cx="339217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986280"/>
            <a:ext cx="114109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4060" y="2983230"/>
            <a:ext cx="1447800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895" y="2983230"/>
            <a:ext cx="1571625" cy="1809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4620" y="2878455"/>
            <a:ext cx="24098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943100"/>
            <a:ext cx="11430000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160" y="3455035"/>
            <a:ext cx="244792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2280" y="3474085"/>
            <a:ext cx="165417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355" y="3983990"/>
            <a:ext cx="244792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7190" y="3983990"/>
            <a:ext cx="165417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1230" y="4578985"/>
            <a:ext cx="611505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93</cp:revision>
  <dcterms:created xsi:type="dcterms:W3CDTF">2015-09-16T06:44:00Z</dcterms:created>
  <dcterms:modified xsi:type="dcterms:W3CDTF">2026-01-25T06:03:15Z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