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84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  <p:sldId id="396" r:id="rId15"/>
    <p:sldId id="397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1335" y="1330325"/>
            <a:ext cx="79152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480" y="4001770"/>
            <a:ext cx="53054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44295"/>
            <a:ext cx="11620500" cy="3457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5201920"/>
            <a:ext cx="68389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1899920"/>
            <a:ext cx="7162800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20340" y="3044190"/>
            <a:ext cx="5378450" cy="810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41650" y="4147185"/>
            <a:ext cx="6636385" cy="810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9365" y="1497330"/>
            <a:ext cx="7200900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12925" y="2486660"/>
            <a:ext cx="5151755" cy="951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92630" y="3592195"/>
            <a:ext cx="5151755" cy="951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2925" y="4679315"/>
            <a:ext cx="6937375" cy="951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938020"/>
            <a:ext cx="11420475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5690" y="1742440"/>
            <a:ext cx="9124950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5657850"/>
            <a:ext cx="3476625" cy="66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84500" y="2155825"/>
            <a:ext cx="60515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4500" y="3512185"/>
            <a:ext cx="60515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0350" y="2155825"/>
            <a:ext cx="60515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50680" y="2080260"/>
            <a:ext cx="60515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50680" y="3512185"/>
            <a:ext cx="60515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7565" y="5657850"/>
            <a:ext cx="415798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80350" y="4853940"/>
            <a:ext cx="605155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459230"/>
            <a:ext cx="11058525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31260" y="516128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070" y="1795145"/>
            <a:ext cx="9039225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210" y="1957705"/>
            <a:ext cx="9206865" cy="3178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770" y="1352550"/>
            <a:ext cx="9267825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3195" y="5505450"/>
            <a:ext cx="7010400" cy="1266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58970" y="152273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1350" y="445262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13825" y="441452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33900" y="585152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34835" y="585152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10700" y="585152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155" y="1247775"/>
            <a:ext cx="10982325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350" y="2861310"/>
            <a:ext cx="10487025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835" y="1420495"/>
            <a:ext cx="5000625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395" y="2519680"/>
            <a:ext cx="9172575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3495" y="3413125"/>
            <a:ext cx="2674620" cy="286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6760" y="2519680"/>
            <a:ext cx="150304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4225" y="3413125"/>
            <a:ext cx="3959225" cy="286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7490" y="2519680"/>
            <a:ext cx="222504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320" y="1447800"/>
            <a:ext cx="9610725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8065" y="2477135"/>
            <a:ext cx="4036695" cy="301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23615" y="1522730"/>
            <a:ext cx="211772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2755" y="2477135"/>
            <a:ext cx="4036695" cy="301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8305" y="1522730"/>
            <a:ext cx="211772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" y="1467485"/>
            <a:ext cx="1150620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8715" y="2167890"/>
            <a:ext cx="6762750" cy="1828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47265" y="2089785"/>
            <a:ext cx="5558155" cy="734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04415" y="3205480"/>
            <a:ext cx="7012940" cy="734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2026-01-25T02:02:56Z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