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56" r:id="rId4"/>
    <p:sldId id="357" r:id="rId5"/>
    <p:sldId id="358" r:id="rId6"/>
    <p:sldId id="359" r:id="rId7"/>
    <p:sldId id="360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3690" y="1330325"/>
            <a:ext cx="6753225" cy="10191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6735" y="1066800"/>
            <a:ext cx="7915275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4325" y="3416300"/>
            <a:ext cx="394335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8470" y="1890395"/>
            <a:ext cx="10953750" cy="3076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99160" y="3881755"/>
            <a:ext cx="1916430" cy="546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5655" y="4600575"/>
            <a:ext cx="1916430" cy="546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90570" y="3797300"/>
            <a:ext cx="1916430" cy="546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34055" y="4428490"/>
            <a:ext cx="1916430" cy="546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05550" y="3729355"/>
            <a:ext cx="1916430" cy="546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07430" y="4344035"/>
            <a:ext cx="1916430" cy="546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57615" y="3881755"/>
            <a:ext cx="1916430" cy="546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773160" y="4428490"/>
            <a:ext cx="1916430" cy="546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745" y="1747520"/>
            <a:ext cx="11191875" cy="3362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26820" y="4688840"/>
            <a:ext cx="257048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38975" y="4535170"/>
            <a:ext cx="3458845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" y="2338070"/>
            <a:ext cx="11363325" cy="2181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2795" y="3554730"/>
            <a:ext cx="300609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0715" y="3999230"/>
            <a:ext cx="4660265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2133600"/>
            <a:ext cx="11391900" cy="2590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8340" y="3141980"/>
            <a:ext cx="3270885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8160" y="3850640"/>
            <a:ext cx="327088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4675" y="4262120"/>
            <a:ext cx="327088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1895475"/>
            <a:ext cx="11401425" cy="3067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0420" y="3772535"/>
            <a:ext cx="282702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1845" y="4377690"/>
            <a:ext cx="453771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2026-01-25T02:12:11Z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