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433" r:id="rId3"/>
    <p:sldId id="388" r:id="rId4"/>
    <p:sldId id="389" r:id="rId5"/>
    <p:sldId id="446" r:id="rId6"/>
    <p:sldId id="391" r:id="rId7"/>
    <p:sldId id="392" r:id="rId8"/>
    <p:sldId id="393" r:id="rId9"/>
    <p:sldId id="394" r:id="rId10"/>
    <p:sldId id="395" r:id="rId11"/>
    <p:sldId id="396" r:id="rId12"/>
    <p:sldId id="397" r:id="rId13"/>
    <p:sldId id="398" r:id="rId14"/>
    <p:sldId id="447" r:id="rId15"/>
    <p:sldId id="399" r:id="rId16"/>
    <p:sldId id="448" r:id="rId17"/>
    <p:sldId id="449" r:id="rId18"/>
    <p:sldId id="450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780" y="1599565"/>
            <a:ext cx="426720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3143250"/>
            <a:ext cx="48006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105" y="1521460"/>
            <a:ext cx="85344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05" y="2581275"/>
            <a:ext cx="11449050" cy="2000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25320" y="1603375"/>
            <a:ext cx="224790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9855" y="2581275"/>
            <a:ext cx="144526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7755" y="3819525"/>
            <a:ext cx="144526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423795"/>
            <a:ext cx="11525250" cy="2009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38500" y="2423795"/>
            <a:ext cx="121856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" y="1553210"/>
            <a:ext cx="1069657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45" y="5896610"/>
            <a:ext cx="10287000" cy="70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6015" y="5896610"/>
            <a:ext cx="1728470" cy="87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65275"/>
            <a:ext cx="11534775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280795"/>
            <a:ext cx="1028700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5822315"/>
            <a:ext cx="77628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457450"/>
            <a:ext cx="1155382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620" y="1695450"/>
            <a:ext cx="10229850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6435" y="1186815"/>
            <a:ext cx="320040" cy="323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13295" y="1243330"/>
            <a:ext cx="320040" cy="323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8570" y="1262380"/>
            <a:ext cx="320040" cy="323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238250"/>
            <a:ext cx="1143000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33035" y="1238250"/>
            <a:ext cx="114236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17040" y="2466975"/>
            <a:ext cx="2663825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4405" y="4845050"/>
            <a:ext cx="2663825" cy="77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81430"/>
            <a:ext cx="1146810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042795"/>
            <a:ext cx="10820400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933575"/>
            <a:ext cx="11458575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2271395"/>
            <a:ext cx="10315575" cy="2314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4780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32965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5650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0890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9825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56225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55995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40220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84720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62545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9895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56295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24595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240520" y="2386965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75495" y="1990090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100310" y="1990090"/>
            <a:ext cx="40449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280160"/>
            <a:ext cx="11401425" cy="536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57550" y="2349500"/>
            <a:ext cx="952500" cy="793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74640" y="3564890"/>
            <a:ext cx="1197610" cy="793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5320" y="4613910"/>
            <a:ext cx="1197610" cy="793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4935" y="5849620"/>
            <a:ext cx="1197610" cy="793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09700"/>
            <a:ext cx="11410950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280" y="3701415"/>
            <a:ext cx="10923905" cy="2096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362200"/>
            <a:ext cx="1142047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334135"/>
            <a:ext cx="1012507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93</cp:revision>
  <dcterms:created xsi:type="dcterms:W3CDTF">2015-09-16T06:44:00Z</dcterms:created>
  <dcterms:modified xsi:type="dcterms:W3CDTF">2026-01-25T06:05:17Z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