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84" r:id="rId5"/>
    <p:sldId id="385" r:id="rId6"/>
    <p:sldId id="386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33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620" y="1906270"/>
            <a:ext cx="10229850" cy="847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2675" y="3317875"/>
            <a:ext cx="47434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365" y="1339850"/>
            <a:ext cx="10906125" cy="5276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65600" y="3395980"/>
            <a:ext cx="7143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82735" y="3414395"/>
            <a:ext cx="7143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5600" y="3866515"/>
            <a:ext cx="7143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39745" y="5010785"/>
            <a:ext cx="7143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7270" y="5038725"/>
            <a:ext cx="7143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57235" y="5066665"/>
            <a:ext cx="7143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49420" y="5657850"/>
            <a:ext cx="7143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07600" y="5537200"/>
            <a:ext cx="7143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68190" y="6146165"/>
            <a:ext cx="7143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35465" y="6128385"/>
            <a:ext cx="7143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324100"/>
            <a:ext cx="11591925" cy="2209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4375" y="3096260"/>
            <a:ext cx="29940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1365" y="3583940"/>
            <a:ext cx="35090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2114550"/>
            <a:ext cx="11306175" cy="2628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6770" y="3230880"/>
            <a:ext cx="210312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52775" y="3296285"/>
            <a:ext cx="291846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810" y="3811905"/>
            <a:ext cx="44094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6770" y="4290695"/>
            <a:ext cx="44094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495425"/>
            <a:ext cx="11420475" cy="3867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9465" y="2945765"/>
            <a:ext cx="25908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6930" y="3387090"/>
            <a:ext cx="388493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9465" y="3940175"/>
            <a:ext cx="388493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465" y="4390390"/>
            <a:ext cx="625729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32295" y="4966335"/>
            <a:ext cx="1755775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2026-01-25T04:23:50Z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