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1565" y="2414905"/>
            <a:ext cx="96869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61135"/>
            <a:ext cx="114585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2537460"/>
            <a:ext cx="82867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271395"/>
            <a:ext cx="103060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20" y="2813685"/>
            <a:ext cx="2085975" cy="16846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370" y="2716530"/>
            <a:ext cx="2112645" cy="2143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020" y="2716530"/>
            <a:ext cx="2124075" cy="1869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6530" y="2611755"/>
            <a:ext cx="210248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785620"/>
            <a:ext cx="102298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130" y="2179320"/>
            <a:ext cx="38766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925320"/>
            <a:ext cx="103727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215" y="2372995"/>
            <a:ext cx="19145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1717675"/>
            <a:ext cx="109347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370" y="2137410"/>
            <a:ext cx="4276725" cy="163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27805" y="4522470"/>
            <a:ext cx="1036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05000"/>
            <a:ext cx="115062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960" y="3019425"/>
            <a:ext cx="34099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05025"/>
            <a:ext cx="115443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70" y="3171825"/>
            <a:ext cx="162877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785" y="3162300"/>
            <a:ext cx="1600200" cy="159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485" y="3200400"/>
            <a:ext cx="1609725" cy="1552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6275" y="3200400"/>
            <a:ext cx="16287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71345"/>
            <a:ext cx="11553825" cy="3114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6150" y="3000375"/>
            <a:ext cx="653796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28445"/>
            <a:ext cx="1153477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19225"/>
            <a:ext cx="11515725" cy="4019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26640" y="4522470"/>
            <a:ext cx="5842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13195" y="4541520"/>
            <a:ext cx="5842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4400" y="5003800"/>
            <a:ext cx="5842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8995" y="5022850"/>
            <a:ext cx="116840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56665"/>
            <a:ext cx="11487150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1325" y="40900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76040" y="415607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4080" y="40900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0695" y="40900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5230" y="40900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1325" y="60331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1605" y="609028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4080" y="603313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00695" y="609028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36200" y="6090285"/>
            <a:ext cx="78295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490980"/>
            <a:ext cx="10877550" cy="3876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8590" y="3571240"/>
            <a:ext cx="69786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61130" y="3580765"/>
            <a:ext cx="69786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3690" y="3571240"/>
            <a:ext cx="69786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5005" y="3580765"/>
            <a:ext cx="69786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3000" y="4251325"/>
            <a:ext cx="10001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1440" y="4886325"/>
            <a:ext cx="10001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5000" y="4989830"/>
            <a:ext cx="100012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905" y="1312545"/>
            <a:ext cx="10868025" cy="5229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24125" y="2748280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62755" y="271081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7195" y="2748280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3810" y="271081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18015" y="1245870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4925" y="614108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9300" y="6060440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8450" y="614108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52055" y="614108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25660" y="6141085"/>
            <a:ext cx="68834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61745"/>
            <a:ext cx="11506200" cy="4333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42150" y="2068195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4580" y="3825875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33600"/>
            <a:ext cx="10972800" cy="2590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96245" y="1964690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1567180"/>
            <a:ext cx="10858500" cy="3724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00095" y="2058670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3770" y="4355465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1500505"/>
            <a:ext cx="10848975" cy="3857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4180" y="1407160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30295" y="3637280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660" y="2571750"/>
            <a:ext cx="10858500" cy="2019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96335" y="3069590"/>
            <a:ext cx="53657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2026-01-25T01:51:19Z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