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417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780" y="1599565"/>
            <a:ext cx="426720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780" y="3042285"/>
            <a:ext cx="42767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809750"/>
            <a:ext cx="11372850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6615" y="3682365"/>
            <a:ext cx="304165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725" y="4230370"/>
            <a:ext cx="304165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615" y="4642485"/>
            <a:ext cx="542290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42720"/>
            <a:ext cx="11439525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9970" y="2718435"/>
            <a:ext cx="49974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0715" y="2709545"/>
            <a:ext cx="49974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3110" y="2718435"/>
            <a:ext cx="49974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7760" y="4457700"/>
            <a:ext cx="28194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9615" y="4457700"/>
            <a:ext cx="28194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3055" y="4457700"/>
            <a:ext cx="28194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97760" y="5015230"/>
            <a:ext cx="28194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9615" y="4996180"/>
            <a:ext cx="28194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03055" y="5015230"/>
            <a:ext cx="28194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995170"/>
            <a:ext cx="10972800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63155" y="1995170"/>
            <a:ext cx="4241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552315" y="2656205"/>
            <a:ext cx="4241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9225" y="3374390"/>
            <a:ext cx="4241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5335" y="3364865"/>
            <a:ext cx="65087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77280" y="4427855"/>
            <a:ext cx="65087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24025"/>
            <a:ext cx="11468100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70429" y="2793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98674" y="42023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423670"/>
            <a:ext cx="10906125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65194" y="18394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20869" y="32301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1358900"/>
            <a:ext cx="11201400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0845" y="2963545"/>
            <a:ext cx="2258060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3715" y="2462530"/>
            <a:ext cx="10668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2255" y="2896870"/>
            <a:ext cx="2258060" cy="304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5125" y="2395855"/>
            <a:ext cx="17564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7055" y="2858770"/>
            <a:ext cx="2258060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8340" y="2462530"/>
            <a:ext cx="10668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1200" y="2963545"/>
            <a:ext cx="3280410" cy="2796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04070" y="2462530"/>
            <a:ext cx="19075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423795"/>
            <a:ext cx="11401425" cy="2009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210" y="3511550"/>
            <a:ext cx="1576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170" y="4022090"/>
            <a:ext cx="1576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3590" y="3366770"/>
            <a:ext cx="1576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7550" y="3877310"/>
            <a:ext cx="1576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91580" y="3511550"/>
            <a:ext cx="1576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5540" y="4022090"/>
            <a:ext cx="1576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50425" y="3511550"/>
            <a:ext cx="1576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84385" y="4022090"/>
            <a:ext cx="1576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747520"/>
            <a:ext cx="11344275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210" y="4202430"/>
            <a:ext cx="324104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775" y="4675505"/>
            <a:ext cx="324104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57095"/>
            <a:ext cx="11477625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685" y="3230880"/>
            <a:ext cx="30416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775" y="3769995"/>
            <a:ext cx="30416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815" y="4237990"/>
            <a:ext cx="436499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91</cp:revision>
  <dcterms:created xsi:type="dcterms:W3CDTF">2015-09-16T06:44:00Z</dcterms:created>
  <dcterms:modified xsi:type="dcterms:W3CDTF">2026-01-25T05:58:42Z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