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84" r:id="rId5"/>
    <p:sldId id="385" r:id="rId6"/>
    <p:sldId id="386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7035" y="1313180"/>
            <a:ext cx="7991475" cy="184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6375" y="3648075"/>
            <a:ext cx="64103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582420"/>
            <a:ext cx="11306175" cy="435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20180" y="2599055"/>
            <a:ext cx="546100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01560" y="3183890"/>
            <a:ext cx="546100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2840" y="3803015"/>
            <a:ext cx="546100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0795" y="4281170"/>
            <a:ext cx="546100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2157095"/>
            <a:ext cx="11306175" cy="2543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8495" y="3668395"/>
            <a:ext cx="211264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1505" y="4211955"/>
            <a:ext cx="211264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93745" y="3668395"/>
            <a:ext cx="211264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0100" y="4211955"/>
            <a:ext cx="211264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91885" y="3668395"/>
            <a:ext cx="211264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8240" y="4211955"/>
            <a:ext cx="211264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39530" y="3668395"/>
            <a:ext cx="211264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85885" y="4211955"/>
            <a:ext cx="211264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733550"/>
            <a:ext cx="11458575" cy="3390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3900" y="3230880"/>
            <a:ext cx="2580640" cy="574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1840" y="3745865"/>
            <a:ext cx="258064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900" y="4157980"/>
            <a:ext cx="258064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8495" y="4662170"/>
            <a:ext cx="5852795" cy="64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60500"/>
            <a:ext cx="11353800" cy="4257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85585" y="3077210"/>
            <a:ext cx="392176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76060" y="3592830"/>
            <a:ext cx="392176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85585" y="4117975"/>
            <a:ext cx="392176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6060" y="4624705"/>
            <a:ext cx="392176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0515" y="5209540"/>
            <a:ext cx="392176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2026-01-25T05:24:04Z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