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2276475"/>
            <a:ext cx="83534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228850"/>
            <a:ext cx="10944225" cy="240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3655" y="2228850"/>
            <a:ext cx="12172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5215" y="2228850"/>
            <a:ext cx="12172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7975" y="2643505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1490" y="3221990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0800" y="4214495"/>
            <a:ext cx="67945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57325"/>
            <a:ext cx="11515725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65680" y="4542155"/>
            <a:ext cx="7835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89470" y="4476115"/>
            <a:ext cx="7835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5680" y="4986020"/>
            <a:ext cx="124650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9470" y="4956810"/>
            <a:ext cx="78359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440" y="1393825"/>
            <a:ext cx="10858500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29760" y="257683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2805" y="26714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3315" y="26714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5725" y="26714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6460" y="328612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89250" y="3720465"/>
            <a:ext cx="80137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7200" y="3700780"/>
            <a:ext cx="80137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3770" y="4617085"/>
            <a:ext cx="80137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1705" y="6129655"/>
            <a:ext cx="873061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258570"/>
            <a:ext cx="11477625" cy="554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1390015"/>
            <a:ext cx="1095375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60" y="3783965"/>
            <a:ext cx="10915650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0445" y="255778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0300" y="255778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6830" y="255778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2545" y="255778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3055" y="255778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82910" y="255778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6560" y="317563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280" y="5151120"/>
            <a:ext cx="10705465" cy="89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41780"/>
            <a:ext cx="115347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1470025"/>
            <a:ext cx="1087755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4045" y="1952625"/>
            <a:ext cx="39624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03065" y="2122805"/>
            <a:ext cx="39624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1070" y="2113280"/>
            <a:ext cx="39624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3510" y="2037715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390" y="2113280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93840" y="2113280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0895" y="2113280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75575" y="2113280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90865" y="1867535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11945" y="2113280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31375" y="2080260"/>
            <a:ext cx="3962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6670" y="2959100"/>
            <a:ext cx="7842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58555" y="2959100"/>
            <a:ext cx="7842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31490" y="3411855"/>
            <a:ext cx="7842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84235" y="3411855"/>
            <a:ext cx="7842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60370" y="3864610"/>
            <a:ext cx="78422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9140" y="4912995"/>
            <a:ext cx="11019155" cy="98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14475"/>
            <a:ext cx="1154430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4504690"/>
            <a:ext cx="377952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210" y="4928870"/>
            <a:ext cx="377952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509520"/>
            <a:ext cx="11239500" cy="1838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5965" y="243459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5930" y="285940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7155" y="3379470"/>
            <a:ext cx="653796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550" y="3870960"/>
            <a:ext cx="653796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90420"/>
            <a:ext cx="1154430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43795" y="275590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95450"/>
            <a:ext cx="1095375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85180" y="271843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952625"/>
            <a:ext cx="1085850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885" y="1319530"/>
            <a:ext cx="9715500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62060" y="137604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5435" y="235902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4010" y="341757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0360" y="443865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81150"/>
            <a:ext cx="114776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57325"/>
            <a:ext cx="10887075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65680" y="353060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5355" y="2689225"/>
            <a:ext cx="60388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0775" y="1866900"/>
            <a:ext cx="603885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6195" y="2281555"/>
            <a:ext cx="603885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6050" y="2281555"/>
            <a:ext cx="603885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895" y="2281555"/>
            <a:ext cx="603885" cy="166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8810" y="446659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3910" y="4504055"/>
            <a:ext cx="73596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49905" y="4986020"/>
            <a:ext cx="73596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271395"/>
            <a:ext cx="10925175" cy="2314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14920" y="2271395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62845" y="2753360"/>
            <a:ext cx="6038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905" y="4171315"/>
            <a:ext cx="683196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6370"/>
            <a:ext cx="1156335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72380" y="3984625"/>
            <a:ext cx="603885" cy="140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4430" y="3984625"/>
            <a:ext cx="603885" cy="140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2025" y="3824605"/>
            <a:ext cx="603885" cy="156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5680" y="3984625"/>
            <a:ext cx="603885" cy="140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2026-01-25T01:04:26Z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