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84" r:id="rId5"/>
    <p:sldId id="385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065" y="3910330"/>
            <a:ext cx="46672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" y="1416050"/>
            <a:ext cx="11401425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31135" y="4474845"/>
            <a:ext cx="57404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24910" y="4493895"/>
            <a:ext cx="57404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5340" y="4474845"/>
            <a:ext cx="57404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4620" y="5084445"/>
            <a:ext cx="57404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4910" y="5084445"/>
            <a:ext cx="57404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5340" y="5187315"/>
            <a:ext cx="57404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54215" y="3656965"/>
            <a:ext cx="1849120" cy="2730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443355"/>
            <a:ext cx="11420475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125" y="1558290"/>
            <a:ext cx="32194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3855" y="1596390"/>
            <a:ext cx="246380" cy="22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3120" y="1614805"/>
            <a:ext cx="339725" cy="282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1630" y="1558290"/>
            <a:ext cx="339725" cy="282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0000" y="1596390"/>
            <a:ext cx="339725" cy="282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28920" y="1568450"/>
            <a:ext cx="339725" cy="282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7590" y="1541145"/>
            <a:ext cx="5638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22450" y="2038350"/>
            <a:ext cx="50088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3855" y="3079115"/>
            <a:ext cx="8089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7125" y="3857625"/>
            <a:ext cx="1483995" cy="180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63085" y="3079115"/>
            <a:ext cx="8089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56355" y="3857625"/>
            <a:ext cx="1483995" cy="180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83070" y="3079115"/>
            <a:ext cx="8089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76340" y="3857625"/>
            <a:ext cx="1483995" cy="180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59290" y="3079115"/>
            <a:ext cx="80899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052560" y="3857625"/>
            <a:ext cx="1483995" cy="180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73175"/>
            <a:ext cx="11458575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384746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4375" y="2355215"/>
            <a:ext cx="6285865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05" y="5140325"/>
            <a:ext cx="628586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75" y="5620385"/>
            <a:ext cx="863028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2026-01-25T04:29:53Z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