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8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84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285" y="2393315"/>
            <a:ext cx="103251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2343150"/>
            <a:ext cx="9458325" cy="217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6520" y="3107690"/>
            <a:ext cx="194627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48890" y="2418715"/>
            <a:ext cx="14173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5525" y="3107690"/>
            <a:ext cx="194627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7895" y="2418715"/>
            <a:ext cx="14173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36610" y="3107690"/>
            <a:ext cx="194627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8980" y="2418715"/>
            <a:ext cx="14173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2333625"/>
            <a:ext cx="10296525" cy="219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2520" y="3446145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085" y="4128135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7925" y="3446145"/>
            <a:ext cx="18796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490" y="4128135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9960" y="3446145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5525" y="4128135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76095"/>
            <a:ext cx="114966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3650" y="4570730"/>
            <a:ext cx="334454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2985" y="4439920"/>
            <a:ext cx="334454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76095"/>
            <a:ext cx="115728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135" y="2992120"/>
            <a:ext cx="2598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660" y="3587115"/>
            <a:ext cx="2598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3175" y="4135755"/>
            <a:ext cx="4847590" cy="13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351280"/>
            <a:ext cx="109156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95" y="4700905"/>
            <a:ext cx="10467975" cy="160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2045" y="2491105"/>
            <a:ext cx="31832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045" y="3075940"/>
            <a:ext cx="31832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045" y="3548380"/>
            <a:ext cx="31832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2045" y="4061460"/>
            <a:ext cx="48933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415" y="5923280"/>
            <a:ext cx="48933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635" y="2971800"/>
            <a:ext cx="326707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2171700"/>
            <a:ext cx="1088707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2784475"/>
            <a:ext cx="260794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765" y="3296920"/>
            <a:ext cx="292036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685" y="3873500"/>
            <a:ext cx="372427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085975"/>
            <a:ext cx="108966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370" y="2566670"/>
            <a:ext cx="25876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5985" y="3173730"/>
            <a:ext cx="25876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0" y="3778885"/>
            <a:ext cx="37496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95500"/>
            <a:ext cx="108680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50055" y="3230880"/>
            <a:ext cx="2513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7045" y="3741420"/>
            <a:ext cx="251333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1660" y="4318000"/>
            <a:ext cx="306070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330960"/>
            <a:ext cx="1081087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3270" y="3937000"/>
            <a:ext cx="71539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270" y="4559935"/>
            <a:ext cx="9157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05" y="5099050"/>
            <a:ext cx="9157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665" y="5685155"/>
            <a:ext cx="9157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04975"/>
            <a:ext cx="115728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3616325"/>
            <a:ext cx="290957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020" y="4126865"/>
            <a:ext cx="290957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645" y="4653280"/>
            <a:ext cx="343852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6520"/>
            <a:ext cx="1154430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83000" y="1971675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28815" y="1971675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77615" y="2557145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6740" y="2462530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825" y="2953385"/>
            <a:ext cx="171196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795" y="3501390"/>
            <a:ext cx="15601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08220" y="3576955"/>
            <a:ext cx="30156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875" y="3501390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64285" y="4068445"/>
            <a:ext cx="18510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3865" y="5033010"/>
            <a:ext cx="897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09065"/>
            <a:ext cx="108680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4916170"/>
            <a:ext cx="10887075" cy="91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1205" y="1409065"/>
            <a:ext cx="895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5465" y="1314450"/>
            <a:ext cx="895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4445" y="2353945"/>
            <a:ext cx="895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620" y="3569335"/>
            <a:ext cx="5238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6555" y="3569335"/>
            <a:ext cx="5238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575" y="3569335"/>
            <a:ext cx="5238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075" y="4209415"/>
            <a:ext cx="5238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6555" y="4209415"/>
            <a:ext cx="523875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710" y="4209415"/>
            <a:ext cx="523875" cy="4953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594475" y="4799330"/>
            <a:ext cx="5562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29055"/>
            <a:ext cx="1091565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1782445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2925" y="238760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4375" y="305816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5775" y="4135755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3080" y="5133340"/>
            <a:ext cx="603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3840"/>
            <a:ext cx="116014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10" y="3754120"/>
            <a:ext cx="105156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6960" y="2264410"/>
            <a:ext cx="462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335" y="3754120"/>
            <a:ext cx="462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348105"/>
            <a:ext cx="1089660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7465" y="1839595"/>
            <a:ext cx="53784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2885" y="3124835"/>
            <a:ext cx="53784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47495"/>
            <a:ext cx="1098232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90565" y="1480185"/>
            <a:ext cx="5378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4310" y="4107180"/>
            <a:ext cx="5378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38045"/>
            <a:ext cx="115157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05405" y="3587750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7650" y="3540125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100" y="3530600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9345" y="3540125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2885" y="4230370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7650" y="4201795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5100" y="4230370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6595" y="4201795"/>
            <a:ext cx="5842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70" y="2061845"/>
            <a:ext cx="101155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3230880"/>
            <a:ext cx="220154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43125" y="2680970"/>
            <a:ext cx="90678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6455" y="3268980"/>
            <a:ext cx="220154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625" y="2719070"/>
            <a:ext cx="90678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4530" y="3155315"/>
            <a:ext cx="220154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0700" y="2605405"/>
            <a:ext cx="90678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2026-01-24T15:44:26Z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