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7" r:id="rId3"/>
    <p:sldId id="358" r:id="rId4"/>
    <p:sldId id="384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737995"/>
            <a:ext cx="83629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370" y="1402715"/>
            <a:ext cx="104203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325" y="1971675"/>
            <a:ext cx="2182495" cy="312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2605" y="1468755"/>
            <a:ext cx="115125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7615" y="1971675"/>
            <a:ext cx="2806065" cy="312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8895" y="1468755"/>
            <a:ext cx="115125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7455" y="1971675"/>
            <a:ext cx="4167505" cy="3929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8735" y="1468755"/>
            <a:ext cx="115125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2409825"/>
            <a:ext cx="1006792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7610" y="3483610"/>
            <a:ext cx="20212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7610" y="4049395"/>
            <a:ext cx="20212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8400" y="3483610"/>
            <a:ext cx="20212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8400" y="4049395"/>
            <a:ext cx="20212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11565" y="3483610"/>
            <a:ext cx="20212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11565" y="4049395"/>
            <a:ext cx="20212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04645"/>
            <a:ext cx="115252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140" y="2290445"/>
            <a:ext cx="99441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57045"/>
            <a:ext cx="115919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9035" y="3445510"/>
            <a:ext cx="67938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815" y="4022090"/>
            <a:ext cx="67938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885950"/>
            <a:ext cx="108966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825" y="2869565"/>
            <a:ext cx="44399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300" y="3369945"/>
            <a:ext cx="44399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785" y="3937000"/>
            <a:ext cx="44399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785" y="4406265"/>
            <a:ext cx="558355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080" y="2081530"/>
            <a:ext cx="108775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300" y="3155315"/>
            <a:ext cx="2985770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400" y="3665220"/>
            <a:ext cx="320230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300" y="4173220"/>
            <a:ext cx="3409950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" y="1342390"/>
            <a:ext cx="108966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665" y="2387600"/>
            <a:ext cx="260667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715" y="2945130"/>
            <a:ext cx="578231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590" y="4041140"/>
            <a:ext cx="578231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590" y="4551680"/>
            <a:ext cx="578231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947545"/>
            <a:ext cx="109156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915" y="3389630"/>
            <a:ext cx="34956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5" y="4098925"/>
            <a:ext cx="34956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2124075"/>
            <a:ext cx="107727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340" y="3226435"/>
            <a:ext cx="287147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450" y="3727450"/>
            <a:ext cx="518604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420" y="4228465"/>
            <a:ext cx="518604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28445"/>
            <a:ext cx="115538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645" y="3880485"/>
            <a:ext cx="256032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080" y="4390390"/>
            <a:ext cx="256032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040" y="4952365"/>
            <a:ext cx="640651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43025"/>
            <a:ext cx="11534775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25850" y="269875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98130" y="269875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2390" y="335089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7675" y="452310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7455" y="510032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405" y="1441450"/>
            <a:ext cx="1094422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8265" y="203771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13835" y="203771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530" y="3403600"/>
            <a:ext cx="542925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705" y="3403600"/>
            <a:ext cx="542925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4355" y="3403600"/>
            <a:ext cx="542925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530" y="4197350"/>
            <a:ext cx="542925" cy="485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705" y="4169410"/>
            <a:ext cx="542925" cy="485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4375" y="4197350"/>
            <a:ext cx="542925" cy="4857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13835" y="5476240"/>
            <a:ext cx="143510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60030" y="5542280"/>
            <a:ext cx="73596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1315720"/>
            <a:ext cx="109347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35" y="4592320"/>
            <a:ext cx="1087755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1085" y="198120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1350" y="197167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0365" y="339852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0155" y="339852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01945" y="339852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1980" y="339852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63685" y="339852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75620" y="339852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68145" y="4162425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8975" y="416814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02580" y="416814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33565" y="416814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64320" y="416814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37545" y="4168140"/>
            <a:ext cx="32004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40600" y="2633345"/>
            <a:ext cx="24472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549015" y="578929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13880" y="578929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891405" y="635635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33220"/>
            <a:ext cx="115633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3835" y="203771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4265" y="241554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5430" y="355917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99895"/>
            <a:ext cx="108680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8055" y="233997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8705" y="415480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966595"/>
            <a:ext cx="109251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1995" y="196659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4375" y="384746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209800"/>
            <a:ext cx="115157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3835" y="203771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6535" y="357822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0500" y="357822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6725" y="357822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65485" y="357822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00020" y="423354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4820" y="423354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34350" y="423354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22000" y="423354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471295"/>
            <a:ext cx="107156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430" y="2519680"/>
            <a:ext cx="1945005" cy="305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0115" y="2037715"/>
            <a:ext cx="116078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6255" y="2519680"/>
            <a:ext cx="2473960" cy="305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8940" y="2037715"/>
            <a:ext cx="116078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5240" y="2519680"/>
            <a:ext cx="3817620" cy="305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6720" y="2037715"/>
            <a:ext cx="164211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2026-01-25T01:11:37Z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