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84" r:id="rId5"/>
    <p:sldId id="385" r:id="rId6"/>
    <p:sldId id="386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3980" y="3548380"/>
            <a:ext cx="37909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265" y="1866900"/>
            <a:ext cx="10829925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780" y="3968115"/>
            <a:ext cx="15779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730" y="4558665"/>
            <a:ext cx="15779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2675" y="3968115"/>
            <a:ext cx="15779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3625" y="4558665"/>
            <a:ext cx="15779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4915" y="3968115"/>
            <a:ext cx="15779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85865" y="4558665"/>
            <a:ext cx="15779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5430" y="3968115"/>
            <a:ext cx="15779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36380" y="4558665"/>
            <a:ext cx="15779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483360"/>
            <a:ext cx="112395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4547235"/>
            <a:ext cx="11449050" cy="161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02130" y="3780790"/>
            <a:ext cx="3931285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7225" y="3668395"/>
            <a:ext cx="3931285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75" y="5110480"/>
            <a:ext cx="3931285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345" y="5673725"/>
            <a:ext cx="3931285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105025"/>
            <a:ext cx="1142047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5345" y="3358515"/>
            <a:ext cx="317119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7880" y="3893185"/>
            <a:ext cx="317119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345" y="4455795"/>
            <a:ext cx="317119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905000"/>
            <a:ext cx="11391900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9325" y="3968750"/>
            <a:ext cx="328485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9325" y="4500245"/>
            <a:ext cx="402526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2026-01-25T05:20:33Z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