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7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1310640"/>
            <a:ext cx="6667500" cy="1733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682365"/>
            <a:ext cx="58769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76425"/>
            <a:ext cx="11477625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4775" y="3087370"/>
            <a:ext cx="114300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44625"/>
            <a:ext cx="114776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1435100"/>
            <a:ext cx="61245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45" y="4248150"/>
            <a:ext cx="10201275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515" y="1435100"/>
            <a:ext cx="696468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2512060"/>
            <a:ext cx="696468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10" y="3451860"/>
            <a:ext cx="696468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910" y="4311650"/>
            <a:ext cx="10857865" cy="167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04670"/>
            <a:ext cx="114300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2076450"/>
            <a:ext cx="92868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772922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9805" y="2876550"/>
            <a:ext cx="772922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935" y="3973195"/>
            <a:ext cx="867410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33550"/>
            <a:ext cx="115347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5" y="5208270"/>
            <a:ext cx="105060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1524000"/>
            <a:ext cx="9429750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30" y="2595245"/>
            <a:ext cx="60191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3710305"/>
            <a:ext cx="60191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6180" y="4740275"/>
            <a:ext cx="792797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39215"/>
            <a:ext cx="1150620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5005070"/>
            <a:ext cx="887095" cy="111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0995" y="5052060"/>
            <a:ext cx="887095" cy="1114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29740"/>
            <a:ext cx="115062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130" y="4250055"/>
            <a:ext cx="5438775" cy="118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230" y="4523105"/>
            <a:ext cx="54673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2280" y="1535430"/>
            <a:ext cx="525780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33060" y="1849120"/>
            <a:ext cx="5753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3060" y="3257550"/>
            <a:ext cx="5753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3060" y="4684395"/>
            <a:ext cx="5753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461135"/>
            <a:ext cx="114585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3325" y="3785870"/>
            <a:ext cx="934085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5040" y="3729355"/>
            <a:ext cx="934085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640" y="1421765"/>
            <a:ext cx="1024890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1621790"/>
            <a:ext cx="74612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45050" y="1621790"/>
            <a:ext cx="661670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5785" y="3313430"/>
            <a:ext cx="73660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6330" y="3397885"/>
            <a:ext cx="65151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8160" y="4958080"/>
            <a:ext cx="73660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9340" y="5095240"/>
            <a:ext cx="698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3270" y="5095240"/>
            <a:ext cx="4006215" cy="665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99870"/>
            <a:ext cx="114395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740" y="5501005"/>
            <a:ext cx="10001250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5225" y="4579620"/>
            <a:ext cx="897255" cy="92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95450"/>
            <a:ext cx="1143952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9905" y="3114675"/>
            <a:ext cx="68834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47850"/>
            <a:ext cx="1150620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99075" y="3020695"/>
            <a:ext cx="78422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2026-01-25T05:39:26Z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