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70" r:id="rId5"/>
    <p:sldId id="371" r:id="rId6"/>
    <p:sldId id="372" r:id="rId7"/>
    <p:sldId id="389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5140" y="1266190"/>
            <a:ext cx="7734300" cy="1924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635" y="3471545"/>
            <a:ext cx="47244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0" y="1477010"/>
            <a:ext cx="10782300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40275" y="3328670"/>
            <a:ext cx="698500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03040" y="3842385"/>
            <a:ext cx="69850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1160" y="4314825"/>
            <a:ext cx="69850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195" y="4815840"/>
            <a:ext cx="69850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65080" y="3387090"/>
            <a:ext cx="69850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88500" y="3917315"/>
            <a:ext cx="69850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26600" y="4418330"/>
            <a:ext cx="69850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91625" y="4891405"/>
            <a:ext cx="69850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2286000"/>
            <a:ext cx="11439525" cy="2286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8830" y="3451860"/>
            <a:ext cx="4403090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2014220"/>
            <a:ext cx="11420475" cy="2828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7405" y="2610485"/>
            <a:ext cx="6718935" cy="2148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666875"/>
            <a:ext cx="1140142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2880" y="2739390"/>
            <a:ext cx="4772025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918970"/>
            <a:ext cx="11496675" cy="3019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67280" y="3171825"/>
            <a:ext cx="4403090" cy="1911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2026-01-25T03:58:10Z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