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56" r:id="rId4"/>
    <p:sldId id="357" r:id="rId5"/>
    <p:sldId id="358" r:id="rId6"/>
    <p:sldId id="359" r:id="rId7"/>
    <p:sldId id="360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35" y="1066800"/>
            <a:ext cx="7915275" cy="1885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830" y="3521075"/>
            <a:ext cx="52673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866900"/>
            <a:ext cx="11344275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50790" y="3374390"/>
            <a:ext cx="65659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54880" y="3907155"/>
            <a:ext cx="65659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4385" y="4389120"/>
            <a:ext cx="65659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890395"/>
            <a:ext cx="11458575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6925" y="3011170"/>
            <a:ext cx="196659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2325" y="3552190"/>
            <a:ext cx="196659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070" y="4093210"/>
            <a:ext cx="345503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070" y="4574540"/>
            <a:ext cx="521335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347595"/>
            <a:ext cx="11468100" cy="2162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2120" y="2921635"/>
            <a:ext cx="363029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2595" y="3526155"/>
            <a:ext cx="363029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120" y="4085590"/>
            <a:ext cx="363029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138045"/>
            <a:ext cx="11458575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5985" y="3340100"/>
            <a:ext cx="259016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5035" y="3860165"/>
            <a:ext cx="259016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985" y="4342765"/>
            <a:ext cx="585978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671320"/>
            <a:ext cx="1143000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4380" y="4150360"/>
            <a:ext cx="2193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47670" y="4150360"/>
            <a:ext cx="275971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380" y="4850130"/>
            <a:ext cx="466915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2026-01-25T02:13:21Z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