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57" r:id="rId3"/>
    <p:sldId id="358" r:id="rId4"/>
    <p:sldId id="359" r:id="rId5"/>
    <p:sldId id="360" r:id="rId6"/>
    <p:sldId id="361" r:id="rId7"/>
    <p:sldId id="362" r:id="rId8"/>
    <p:sldId id="363" r:id="rId9"/>
    <p:sldId id="364" r:id="rId10"/>
    <p:sldId id="365" r:id="rId11"/>
    <p:sldId id="366" r:id="rId12"/>
    <p:sldId id="367" r:id="rId13"/>
    <p:sldId id="368" r:id="rId14"/>
    <p:sldId id="369" r:id="rId15"/>
    <p:sldId id="370" r:id="rId16"/>
    <p:sldId id="371" r:id="rId17"/>
    <p:sldId id="372" r:id="rId18"/>
    <p:sldId id="384" r:id="rId19"/>
    <p:sldId id="374" r:id="rId20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1960" y="2299970"/>
            <a:ext cx="8582025" cy="90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4875" y="2266950"/>
            <a:ext cx="10382250" cy="2324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51255" y="3446780"/>
            <a:ext cx="207708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28700" y="4119245"/>
            <a:ext cx="207708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03090" y="3446780"/>
            <a:ext cx="207708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69130" y="4119245"/>
            <a:ext cx="207708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17205" y="3523615"/>
            <a:ext cx="207708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032115" y="4119245"/>
            <a:ext cx="207708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2057400"/>
            <a:ext cx="11572875" cy="2743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5530" y="4259580"/>
            <a:ext cx="393001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792595" y="4328795"/>
            <a:ext cx="393001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504315"/>
            <a:ext cx="11544300" cy="4305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727190" y="4032250"/>
            <a:ext cx="4336415" cy="443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435850" y="4674870"/>
            <a:ext cx="4432300" cy="443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07210" y="5270500"/>
            <a:ext cx="2948940" cy="443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2800" y="1525270"/>
            <a:ext cx="6810375" cy="152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730" y="3313430"/>
            <a:ext cx="10925175" cy="2971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54760" y="2051050"/>
            <a:ext cx="338074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54760" y="2577465"/>
            <a:ext cx="565721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2800" y="3799840"/>
            <a:ext cx="338074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1670" y="5046980"/>
            <a:ext cx="338074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0555" y="5604510"/>
            <a:ext cx="462851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4030" y="1990725"/>
            <a:ext cx="11001375" cy="2876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6300" y="3777615"/>
            <a:ext cx="383603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66775" y="4505325"/>
            <a:ext cx="383603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2152650"/>
            <a:ext cx="10972800" cy="2552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70" y="3522980"/>
            <a:ext cx="410019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66750" y="4054475"/>
            <a:ext cx="410019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795145"/>
            <a:ext cx="10944225" cy="3267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570" y="2955290"/>
            <a:ext cx="253174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23570" y="3522345"/>
            <a:ext cx="253174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570" y="4098925"/>
            <a:ext cx="253174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3930" y="4656455"/>
            <a:ext cx="415734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1970" y="1800225"/>
            <a:ext cx="10944225" cy="3257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00735" y="2879725"/>
            <a:ext cx="502602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21030" y="3512820"/>
            <a:ext cx="502602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9130" y="4042410"/>
            <a:ext cx="502602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4695" y="4585970"/>
            <a:ext cx="502602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728470"/>
            <a:ext cx="11487150" cy="3400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1665" y="3579495"/>
            <a:ext cx="466661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1960" y="4175125"/>
            <a:ext cx="466661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2425" y="4657090"/>
            <a:ext cx="466661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408430"/>
            <a:ext cx="11563350" cy="4362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2800" y="2019300"/>
            <a:ext cx="762635" cy="500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057390" y="2019300"/>
            <a:ext cx="762635" cy="500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76360" y="2019300"/>
            <a:ext cx="762635" cy="500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96805" y="2680335"/>
            <a:ext cx="762635" cy="500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07275" y="3339465"/>
            <a:ext cx="762635" cy="500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10480" y="4124325"/>
            <a:ext cx="1320165" cy="500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738995" y="5270500"/>
            <a:ext cx="762635" cy="500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4025" y="1423035"/>
            <a:ext cx="10877550" cy="4705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80210" y="1849755"/>
            <a:ext cx="76390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610100" y="1925320"/>
            <a:ext cx="76390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27110" y="1849755"/>
            <a:ext cx="76390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91040" y="2482850"/>
            <a:ext cx="76390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74190" y="3655060"/>
            <a:ext cx="76390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69865" y="3655060"/>
            <a:ext cx="76390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4190" y="4892040"/>
            <a:ext cx="485775" cy="5334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2740" y="4892040"/>
            <a:ext cx="485775" cy="5334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05265" y="4892040"/>
            <a:ext cx="485775" cy="5334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8340" y="5594985"/>
            <a:ext cx="485775" cy="5334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8930" y="5594985"/>
            <a:ext cx="485775" cy="5334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240" y="5594985"/>
            <a:ext cx="485775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9270" y="1787525"/>
            <a:ext cx="10868025" cy="3181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65820" y="2388235"/>
            <a:ext cx="76390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561330" y="2926715"/>
            <a:ext cx="76390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22205" y="2860040"/>
            <a:ext cx="76390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64385" y="3398520"/>
            <a:ext cx="76390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95440" y="3540125"/>
            <a:ext cx="76390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009900" y="4608195"/>
            <a:ext cx="76390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2366645"/>
            <a:ext cx="10896600" cy="2124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07125" y="2955290"/>
            <a:ext cx="76390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817745" y="4018915"/>
            <a:ext cx="76390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585595"/>
            <a:ext cx="11563350" cy="3686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28045" y="2266315"/>
            <a:ext cx="65024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247900" y="4402455"/>
            <a:ext cx="65024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7840" y="1385570"/>
            <a:ext cx="10858500" cy="4610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82540" y="1925320"/>
            <a:ext cx="64198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322185" y="4004945"/>
            <a:ext cx="64198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1370" y="1701800"/>
            <a:ext cx="11020425" cy="1476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990" y="3489325"/>
            <a:ext cx="11553825" cy="2162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47385" y="2204085"/>
            <a:ext cx="66040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81275" y="4566920"/>
            <a:ext cx="66040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43880" y="4547870"/>
            <a:ext cx="66040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18500" y="4689475"/>
            <a:ext cx="66040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012170" y="4566920"/>
            <a:ext cx="66040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732405" y="5179695"/>
            <a:ext cx="66040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643880" y="5179695"/>
            <a:ext cx="66040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205470" y="5161280"/>
            <a:ext cx="66040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1012170" y="5302885"/>
            <a:ext cx="66040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9275" y="1436370"/>
            <a:ext cx="10753725" cy="4629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49275" y="2388235"/>
            <a:ext cx="2399030" cy="3108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067560" y="1916430"/>
            <a:ext cx="185102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20540" y="2388235"/>
            <a:ext cx="2399030" cy="3677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38825" y="1916430"/>
            <a:ext cx="185102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28255" y="2388235"/>
            <a:ext cx="3797935" cy="3750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46540" y="1916430"/>
            <a:ext cx="185102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82</cp:revision>
  <dcterms:created xsi:type="dcterms:W3CDTF">2015-09-16T06:44:00Z</dcterms:created>
  <dcterms:modified xsi:type="dcterms:W3CDTF">2026-01-25T01:28:53Z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