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397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906270"/>
            <a:ext cx="10229850" cy="847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470" y="3432810"/>
            <a:ext cx="79724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43025"/>
            <a:ext cx="11477625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97880" y="2444115"/>
            <a:ext cx="86868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64615"/>
            <a:ext cx="1147762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528445"/>
            <a:ext cx="10287000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080" y="1528445"/>
            <a:ext cx="36182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4850" y="1405890"/>
            <a:ext cx="36182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325" y="2577465"/>
            <a:ext cx="36182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4850" y="2511425"/>
            <a:ext cx="48653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080" y="3542030"/>
            <a:ext cx="11046460" cy="187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76095"/>
            <a:ext cx="1157287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1985645"/>
            <a:ext cx="9067800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9870" y="2103755"/>
            <a:ext cx="555625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1000" y="3056255"/>
            <a:ext cx="555625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2100" y="4029710"/>
            <a:ext cx="921385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32280"/>
            <a:ext cx="114109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935" y="4072890"/>
            <a:ext cx="989647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" y="1334135"/>
            <a:ext cx="104013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65" y="4150995"/>
            <a:ext cx="1027747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" y="4886960"/>
            <a:ext cx="1027747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" y="5692775"/>
            <a:ext cx="4143375" cy="56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235" y="1334135"/>
            <a:ext cx="6955155" cy="98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440" y="2251075"/>
            <a:ext cx="6955155" cy="98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440" y="3169285"/>
            <a:ext cx="10829290" cy="3193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" y="1694815"/>
            <a:ext cx="1083945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230" y="1441450"/>
            <a:ext cx="1032510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7970" y="5100320"/>
            <a:ext cx="1057910" cy="110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70120" y="5024755"/>
            <a:ext cx="1889760" cy="110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1205" y="5100320"/>
            <a:ext cx="1889760" cy="110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77620"/>
            <a:ext cx="11068050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2705" y="2434590"/>
            <a:ext cx="194627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04690" y="3595370"/>
            <a:ext cx="153162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5445" y="4692015"/>
            <a:ext cx="153162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4690" y="5844540"/>
            <a:ext cx="153162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33245"/>
            <a:ext cx="1154430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420" y="4249420"/>
            <a:ext cx="101968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06220"/>
            <a:ext cx="1150620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83220" y="1506220"/>
            <a:ext cx="113284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7695" y="3850005"/>
            <a:ext cx="113284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5590" y="4923790"/>
            <a:ext cx="113284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410" y="1339850"/>
            <a:ext cx="441960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30" y="2709545"/>
            <a:ext cx="9048750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21320" y="2709545"/>
            <a:ext cx="727075" cy="92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1095" y="2446020"/>
            <a:ext cx="767715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85595"/>
            <a:ext cx="1158240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52465" y="2472690"/>
            <a:ext cx="830580" cy="850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2026-01-25T04:27:13Z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