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395" y="3578860"/>
            <a:ext cx="33813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318895"/>
            <a:ext cx="108204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5495" y="3230880"/>
            <a:ext cx="583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6155" y="3690620"/>
            <a:ext cx="1652270" cy="204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5495" y="2692400"/>
            <a:ext cx="883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135" y="3230880"/>
            <a:ext cx="583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5795" y="3690620"/>
            <a:ext cx="1652270" cy="204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5135" y="2692400"/>
            <a:ext cx="883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8280" y="3230880"/>
            <a:ext cx="583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940" y="3690620"/>
            <a:ext cx="1849120" cy="275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98280" y="2692400"/>
            <a:ext cx="19437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90370"/>
            <a:ext cx="113823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4329" y="2430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375" y="2946400"/>
            <a:ext cx="104394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0305" y="4193540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3925" y="4193540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7685" y="4193540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0305" y="4728210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5370" y="4737735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8655" y="4728210"/>
            <a:ext cx="274320" cy="25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66520"/>
            <a:ext cx="114014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29756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2346325"/>
            <a:ext cx="29756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355" y="4222115"/>
            <a:ext cx="7233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4775200"/>
            <a:ext cx="7233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0" y="5094605"/>
            <a:ext cx="72332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85975"/>
            <a:ext cx="1143952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315" y="3884295"/>
            <a:ext cx="23088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5785" y="3846830"/>
            <a:ext cx="292798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820" y="4356735"/>
            <a:ext cx="3555365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2026-01-25T04:43:40Z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