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56" r:id="rId3"/>
    <p:sldId id="357" r:id="rId4"/>
    <p:sldId id="384" r:id="rId5"/>
    <p:sldId id="385" r:id="rId6"/>
    <p:sldId id="386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9620" y="1906270"/>
            <a:ext cx="10229850" cy="8477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9145" y="3424555"/>
            <a:ext cx="5553075" cy="53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4970" y="1409700"/>
            <a:ext cx="11401425" cy="4038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724265" y="3377565"/>
            <a:ext cx="7054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96390" y="3968115"/>
            <a:ext cx="7054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04765" y="3968115"/>
            <a:ext cx="826770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02980" y="3968115"/>
            <a:ext cx="826770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96390" y="4558665"/>
            <a:ext cx="826770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07635" y="4530725"/>
            <a:ext cx="826770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24845" y="4558665"/>
            <a:ext cx="826770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1195" y="1661795"/>
            <a:ext cx="10848975" cy="3533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143885" y="1661795"/>
            <a:ext cx="554990" cy="452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566535" y="1661795"/>
            <a:ext cx="554990" cy="452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67545" y="1736725"/>
            <a:ext cx="807720" cy="452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29995" y="2113915"/>
            <a:ext cx="807720" cy="452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06795" y="2188845"/>
            <a:ext cx="807720" cy="452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675370" y="2245360"/>
            <a:ext cx="807720" cy="452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35100" y="4815205"/>
            <a:ext cx="920115" cy="452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216910" y="4743450"/>
            <a:ext cx="1407795" cy="524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635625" y="4677410"/>
            <a:ext cx="1362075" cy="589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905115" y="4815205"/>
            <a:ext cx="1350645" cy="452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278110" y="4743450"/>
            <a:ext cx="920115" cy="452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0525" y="1525270"/>
            <a:ext cx="11410950" cy="3248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95360" y="4972685"/>
            <a:ext cx="2390775" cy="1276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9800" y="5052695"/>
            <a:ext cx="4324350" cy="981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39800" y="2542540"/>
            <a:ext cx="2364740" cy="545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0260" y="2589530"/>
            <a:ext cx="2007870" cy="545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54345" y="2598420"/>
            <a:ext cx="2007870" cy="545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27405" y="3134995"/>
            <a:ext cx="3076575" cy="545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99820" y="4972685"/>
            <a:ext cx="3076575" cy="545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80770" y="5488305"/>
            <a:ext cx="4352290" cy="545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8925" y="1453515"/>
            <a:ext cx="2886075" cy="838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020" y="2291715"/>
            <a:ext cx="11363325" cy="2552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67740" y="3442970"/>
            <a:ext cx="418528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69535" y="3517900"/>
            <a:ext cx="418528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4020" y="3949065"/>
            <a:ext cx="418528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8925" y="4448175"/>
            <a:ext cx="418528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85</cp:revision>
  <dcterms:created xsi:type="dcterms:W3CDTF">2015-09-16T06:44:00Z</dcterms:created>
  <dcterms:modified xsi:type="dcterms:W3CDTF">2026-01-25T04:25:27Z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