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84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189480"/>
            <a:ext cx="81724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14525"/>
            <a:ext cx="115443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5710" y="4325620"/>
            <a:ext cx="31934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52235" y="4297045"/>
            <a:ext cx="34105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61770"/>
            <a:ext cx="1162050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73500" y="319341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68035" y="309880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7100" y="378904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8625" y="376047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4945" y="378904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3195" y="426085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08625" y="4355465"/>
            <a:ext cx="35045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265" y="2122170"/>
            <a:ext cx="280035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14220"/>
            <a:ext cx="109918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695" y="2621915"/>
            <a:ext cx="57340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33550"/>
            <a:ext cx="11591925" cy="33909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66800" y="4070985"/>
            <a:ext cx="43815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9535" y="4571365"/>
            <a:ext cx="48628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080895"/>
            <a:ext cx="10896600" cy="26955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19810" y="3683635"/>
            <a:ext cx="37490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2345" y="4304665"/>
            <a:ext cx="47885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04925"/>
            <a:ext cx="108775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" y="4339590"/>
            <a:ext cx="10887075" cy="1628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43610" y="2473960"/>
            <a:ext cx="28511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610" y="3107055"/>
            <a:ext cx="34931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4695" y="3116580"/>
            <a:ext cx="34931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015" y="3642995"/>
            <a:ext cx="34931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33220"/>
            <a:ext cx="10591800" cy="35909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94360" y="1548130"/>
            <a:ext cx="6064885" cy="410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59245" y="3513455"/>
            <a:ext cx="4854575" cy="179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23670"/>
            <a:ext cx="10915650" cy="40100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81710" y="3193415"/>
            <a:ext cx="28130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7750" y="3808095"/>
            <a:ext cx="28130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710" y="4384675"/>
            <a:ext cx="33223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670" y="4961890"/>
            <a:ext cx="50425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47825"/>
            <a:ext cx="11582400" cy="3562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7390" y="3569970"/>
            <a:ext cx="30213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24250" y="3532505"/>
            <a:ext cx="30213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390" y="4165600"/>
            <a:ext cx="30213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825" y="4738370"/>
            <a:ext cx="385318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85950"/>
            <a:ext cx="1154430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10965" y="249237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42020" y="246380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5170" y="296418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1940" y="352171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12120" y="400367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395" y="450024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71600"/>
            <a:ext cx="108870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610" y="1971040"/>
            <a:ext cx="57150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720" y="1971040"/>
            <a:ext cx="57150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475" y="1971040"/>
            <a:ext cx="57150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610" y="2623185"/>
            <a:ext cx="57150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685" y="2623185"/>
            <a:ext cx="571500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0" y="2623185"/>
            <a:ext cx="571500" cy="495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82010" y="365506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3340" y="432562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3925" y="501459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555" y="1455420"/>
            <a:ext cx="1089660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74585" y="188722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37360" y="237871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7310" y="346519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2620" y="347472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7360" y="4514215"/>
            <a:ext cx="24168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4585" y="4410075"/>
            <a:ext cx="21824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18370" y="557276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74140"/>
            <a:ext cx="114966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830" y="3952875"/>
            <a:ext cx="1079182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27110" y="205740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7945" y="454533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614170"/>
            <a:ext cx="108585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6290" y="212407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46170" y="336232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76400"/>
            <a:ext cx="1087755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27755" y="2303145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0440" y="4221480"/>
            <a:ext cx="6604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44370"/>
            <a:ext cx="1150620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6380" y="319341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8465" y="319278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8925" y="325882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0240" y="319341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6380" y="389318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28285" y="3864610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08925" y="396811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33430" y="3893185"/>
            <a:ext cx="7639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595" y="1398905"/>
            <a:ext cx="101727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" y="4224020"/>
            <a:ext cx="1008697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2795" y="2524760"/>
            <a:ext cx="2049145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V="1">
            <a:off x="1991995" y="1905000"/>
            <a:ext cx="1057275" cy="50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0575" y="2524760"/>
            <a:ext cx="2049145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5819775" y="1905000"/>
            <a:ext cx="1057275" cy="50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3265" y="2524760"/>
            <a:ext cx="2049145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9562465" y="1905000"/>
            <a:ext cx="1057275" cy="501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6145" y="5384800"/>
            <a:ext cx="19157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6145" y="6095365"/>
            <a:ext cx="19157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66870" y="5384800"/>
            <a:ext cx="19157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19880" y="6095365"/>
            <a:ext cx="19157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75220" y="5384800"/>
            <a:ext cx="19157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75220" y="6095365"/>
            <a:ext cx="19157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2026-01-25T01:34:16Z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